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6" r:id="rId3"/>
    <p:sldId id="270" r:id="rId4"/>
    <p:sldId id="281" r:id="rId5"/>
    <p:sldId id="282" r:id="rId6"/>
    <p:sldId id="257" r:id="rId7"/>
    <p:sldId id="283" r:id="rId8"/>
    <p:sldId id="278" r:id="rId9"/>
    <p:sldId id="284" r:id="rId10"/>
  </p:sldIdLst>
  <p:sldSz cx="12192000" cy="6858000"/>
  <p:notesSz cx="6805613" cy="99441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AAE730-A096-4205-AC6F-7A7BDE4A6E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FA38D0C-729A-481D-9A3B-63A0C55489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A4DEB02D-C1F0-45CF-BE8A-03F082FD8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FFFEC-01DF-4B82-849A-D40333231A6B}" type="datetimeFigureOut">
              <a:rPr lang="pt-PT" smtClean="0"/>
              <a:t>26/11/2020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A8A30EB-512B-4E95-9703-09FF8E733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C40B4B3E-8279-4677-91DA-98B8C3E28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C8B0A-DDDE-4422-8B6C-3D3E06EB7C0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7568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16A36E-A169-48E5-A18A-778E65631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1D8DF2FB-6707-46B0-90F7-6A8CE0ACA3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B42C3DD1-5040-4EDF-93F7-F970CB98B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FFFEC-01DF-4B82-849A-D40333231A6B}" type="datetimeFigureOut">
              <a:rPr lang="pt-PT" smtClean="0"/>
              <a:t>26/11/2020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C9DFBF2-D7DE-4725-B2E3-F4A005C66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293A8F2-438A-47A5-A497-3AD1D2145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C8B0A-DDDE-4422-8B6C-3D3E06EB7C0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31556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023C089-1FCD-40AB-A17F-10344B7EF1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0B85B8DB-21FA-4246-8A47-E60520C9A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6971D0D7-7910-4B51-A4BF-72B24F547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FFFEC-01DF-4B82-849A-D40333231A6B}" type="datetimeFigureOut">
              <a:rPr lang="pt-PT" smtClean="0"/>
              <a:t>26/11/2020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B5F7997-9E61-4761-A8E9-3F627FF39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7E42DBD-02BB-425E-A3B2-9E7D2C53D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C8B0A-DDDE-4422-8B6C-3D3E06EB7C0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66074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87228E-D7DF-4055-95B6-4B382A5CC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10A56FC4-4070-4462-B29B-A7CF0F31F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1E4D655B-39A4-40E8-ADD8-F94986CD0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FFFEC-01DF-4B82-849A-D40333231A6B}" type="datetimeFigureOut">
              <a:rPr lang="pt-PT" smtClean="0"/>
              <a:t>26/11/2020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1E9E5C5-328D-451F-B594-451F05B58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F3BF7F8-9FE9-486E-98A2-437269F15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C8B0A-DDDE-4422-8B6C-3D3E06EB7C0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76098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93BC74-1BCF-4C1A-B002-03BAB29A3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D506E3DC-EA16-4EF2-90C3-0CD825730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7961FA8-3A73-4F08-A9F7-CBE69D254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FFFEC-01DF-4B82-849A-D40333231A6B}" type="datetimeFigureOut">
              <a:rPr lang="pt-PT" smtClean="0"/>
              <a:t>26/11/2020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CD01788-3735-483B-B9A1-93B8196F5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626573B5-C34D-461C-A5CD-BE853FABC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C8B0A-DDDE-4422-8B6C-3D3E06EB7C0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43061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16EFEC-D203-4D4B-97B2-705192FC2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7D1A1EF-FD46-4160-9A05-60EA37EA0B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98A39409-7CD3-4615-83BF-2D9EC0E2ED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C2482D71-0307-4DFA-8B01-76F57368E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FFFEC-01DF-4B82-849A-D40333231A6B}" type="datetimeFigureOut">
              <a:rPr lang="pt-PT" smtClean="0"/>
              <a:t>26/11/2020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75D036FE-08A9-4332-82A6-DAB6557D0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F277A3D-FF67-4599-BC61-0FFDE5814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C8B0A-DDDE-4422-8B6C-3D3E06EB7C0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48129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556374-D1DE-4645-B932-7F7B140CB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973DEEBB-581F-4103-8775-0A570F3E3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ED25FC8A-FBA4-4D64-AAD0-96807C3F97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DAC3910D-D225-4462-A1FB-9831F2B34E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577040EF-5F19-465D-A577-ED7B51C77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3DB87A8C-1B0F-4687-A554-D6633BE85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FFFEC-01DF-4B82-849A-D40333231A6B}" type="datetimeFigureOut">
              <a:rPr lang="pt-PT" smtClean="0"/>
              <a:t>26/11/2020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0B2473C5-1275-40DB-83CF-5CF540149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005EAB24-9143-4821-83AB-EEE34435E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C8B0A-DDDE-4422-8B6C-3D3E06EB7C0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78039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6D201D-4728-42A4-89DA-9802753DD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26355880-9778-4BFD-9EE6-C41ABC71D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FFFEC-01DF-4B82-849A-D40333231A6B}" type="datetimeFigureOut">
              <a:rPr lang="pt-PT" smtClean="0"/>
              <a:t>26/11/2020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0624EDA3-D7B4-4179-BD71-571C42284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0E6EA180-D513-430B-B4BE-F3EA8FA92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C8B0A-DDDE-4422-8B6C-3D3E06EB7C0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41746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8D7A4526-4ABF-4469-A5D6-DC469B57A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FFFEC-01DF-4B82-849A-D40333231A6B}" type="datetimeFigureOut">
              <a:rPr lang="pt-PT" smtClean="0"/>
              <a:t>26/11/2020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4CF4AB5D-15A8-4D5C-AD3D-6E67E1ABC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B174C2FD-A845-4910-833A-DFD56C273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C8B0A-DDDE-4422-8B6C-3D3E06EB7C0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52689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BA49E4-D65D-47DC-86C2-3AE9B0227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FF896E4-B978-4514-9DD3-1C782B144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A1E390EB-34D1-4EE8-8147-4D76CF112E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3CD50850-3739-403F-8953-6C028083E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FFFEC-01DF-4B82-849A-D40333231A6B}" type="datetimeFigureOut">
              <a:rPr lang="pt-PT" smtClean="0"/>
              <a:t>26/11/2020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4AC986A0-19B0-4FA2-AE59-5934D2DB9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DFE01DC5-771B-4574-A7C6-2327B1609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C8B0A-DDDE-4422-8B6C-3D3E06EB7C0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28512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1F5EE7-71ED-4843-93C7-2C6A5FDD5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33502728-CCAD-42DE-8E5F-C05E3BB23F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E5B6C2B6-2555-45E1-A650-828E2190F3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E6535996-CCD1-486A-A2D0-D22D27F6E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FFFEC-01DF-4B82-849A-D40333231A6B}" type="datetimeFigureOut">
              <a:rPr lang="pt-PT" smtClean="0"/>
              <a:t>26/11/2020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8950C9AD-17E2-41F7-9150-EC6F6E217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8DAFFA23-6344-4E0E-84AD-DC3736D62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C8B0A-DDDE-4422-8B6C-3D3E06EB7C0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47169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AFB02632-0D10-455A-810B-6E1522D3B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92E6250F-95DC-4D92-9CE9-DBEEC4CA9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A01BA50-3965-4C6D-A461-FCA9A62189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FFFEC-01DF-4B82-849A-D40333231A6B}" type="datetimeFigureOut">
              <a:rPr lang="pt-PT" smtClean="0"/>
              <a:t>26/11/2020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5EB418FD-8CCC-4346-8FBE-39843CFBED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A74B6CE-388A-417F-917F-4A13857B0F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C8B0A-DDDE-4422-8B6C-3D3E06EB7C0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944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32880" y="0"/>
            <a:ext cx="7772400" cy="1143000"/>
          </a:xfrm>
        </p:spPr>
        <p:txBody>
          <a:bodyPr/>
          <a:lstStyle/>
          <a:p>
            <a:r>
              <a:rPr lang="en-GB" dirty="0" err="1"/>
              <a:t>Turma</a:t>
            </a:r>
            <a:r>
              <a:rPr lang="en-GB" dirty="0"/>
              <a:t> de 2ª </a:t>
            </a:r>
            <a:r>
              <a:rPr lang="en-GB" dirty="0" err="1"/>
              <a:t>feira</a:t>
            </a:r>
            <a:endParaRPr lang="en-GB" dirty="0"/>
          </a:p>
        </p:txBody>
      </p:sp>
      <p:sp>
        <p:nvSpPr>
          <p:cNvPr id="5" name="Marcador de Posição de Conteúdo 2"/>
          <p:cNvSpPr>
            <a:spLocks noGrp="1"/>
          </p:cNvSpPr>
          <p:nvPr>
            <p:ph idx="1"/>
          </p:nvPr>
        </p:nvSpPr>
        <p:spPr>
          <a:xfrm>
            <a:off x="403697" y="986658"/>
            <a:ext cx="5384260" cy="5400599"/>
          </a:xfrm>
          <a:ln>
            <a:solidFill>
              <a:schemeClr val="bg2"/>
            </a:solidFill>
          </a:ln>
        </p:spPr>
        <p:txBody>
          <a:bodyPr>
            <a:normAutofit fontScale="62500" lnSpcReduction="20000"/>
          </a:bodyPr>
          <a:lstStyle/>
          <a:p>
            <a:pPr marL="68580" indent="0">
              <a:buClr>
                <a:schemeClr val="tx1"/>
              </a:buClr>
              <a:buNone/>
            </a:pPr>
            <a:r>
              <a:rPr lang="en-GB" dirty="0"/>
              <a:t>G1 - </a:t>
            </a:r>
            <a:r>
              <a:rPr lang="en-GB" dirty="0" err="1"/>
              <a:t>Montijo</a:t>
            </a:r>
            <a:endParaRPr lang="en-GB" dirty="0"/>
          </a:p>
          <a:p>
            <a:pPr marL="68580" indent="0">
              <a:buClr>
                <a:schemeClr val="tx1"/>
              </a:buClr>
              <a:buNone/>
            </a:pPr>
            <a:r>
              <a:rPr lang="en-GB" i="1" dirty="0"/>
              <a:t>             </a:t>
            </a:r>
            <a:r>
              <a:rPr lang="en-GB" i="1" dirty="0" err="1"/>
              <a:t>Cenoura</a:t>
            </a:r>
            <a:r>
              <a:rPr lang="en-GB" i="1" dirty="0"/>
              <a:t> – </a:t>
            </a:r>
            <a:r>
              <a:rPr lang="en-GB" i="1" dirty="0" err="1"/>
              <a:t>Aspersão</a:t>
            </a:r>
            <a:r>
              <a:rPr lang="en-GB" i="1" dirty="0"/>
              <a:t> – Franco-</a:t>
            </a:r>
            <a:r>
              <a:rPr lang="en-GB" i="1" dirty="0" err="1"/>
              <a:t>arenoso</a:t>
            </a:r>
            <a:endParaRPr lang="en-GB" i="1" dirty="0"/>
          </a:p>
          <a:p>
            <a:pPr marL="68580" indent="0">
              <a:buClr>
                <a:schemeClr val="tx1"/>
              </a:buClr>
              <a:buNone/>
            </a:pPr>
            <a:r>
              <a:rPr lang="en-GB" dirty="0"/>
              <a:t>G2 - </a:t>
            </a:r>
            <a:r>
              <a:rPr lang="en-GB" dirty="0" err="1"/>
              <a:t>Lisboa</a:t>
            </a:r>
            <a:endParaRPr lang="en-GB" dirty="0"/>
          </a:p>
          <a:p>
            <a:pPr marL="68580" indent="0">
              <a:buClr>
                <a:schemeClr val="tx1"/>
              </a:buClr>
              <a:buNone/>
            </a:pPr>
            <a:r>
              <a:rPr lang="en-GB" i="1" dirty="0"/>
              <a:t>            </a:t>
            </a:r>
            <a:r>
              <a:rPr lang="en-GB" i="1" dirty="0" err="1"/>
              <a:t>Vinha</a:t>
            </a:r>
            <a:r>
              <a:rPr lang="en-GB" i="1" dirty="0"/>
              <a:t> – </a:t>
            </a:r>
            <a:r>
              <a:rPr lang="en-GB" i="1" dirty="0" err="1"/>
              <a:t>Localizada</a:t>
            </a:r>
            <a:r>
              <a:rPr lang="en-GB" i="1" dirty="0"/>
              <a:t> – Franco </a:t>
            </a:r>
            <a:r>
              <a:rPr lang="en-GB" i="1" dirty="0" err="1"/>
              <a:t>argiloso</a:t>
            </a:r>
            <a:endParaRPr lang="en-GB" i="1" dirty="0"/>
          </a:p>
          <a:p>
            <a:pPr marL="68580" indent="0">
              <a:buClr>
                <a:schemeClr val="tx1"/>
              </a:buClr>
              <a:buNone/>
            </a:pPr>
            <a:r>
              <a:rPr lang="en-GB" dirty="0"/>
              <a:t>G3 - Beja</a:t>
            </a:r>
          </a:p>
          <a:p>
            <a:pPr marL="68580" indent="0">
              <a:buClr>
                <a:schemeClr val="tx1"/>
              </a:buClr>
              <a:buNone/>
            </a:pPr>
            <a:r>
              <a:rPr lang="en-GB" i="1" dirty="0"/>
              <a:t>            </a:t>
            </a:r>
            <a:r>
              <a:rPr lang="en-GB" i="1" dirty="0" err="1"/>
              <a:t>Olival</a:t>
            </a:r>
            <a:r>
              <a:rPr lang="en-GB" i="1" dirty="0"/>
              <a:t> - </a:t>
            </a:r>
            <a:r>
              <a:rPr lang="en-GB" i="1" dirty="0" err="1"/>
              <a:t>Localizada</a:t>
            </a:r>
            <a:r>
              <a:rPr lang="en-GB" i="1" dirty="0"/>
              <a:t> – Franco- </a:t>
            </a:r>
            <a:r>
              <a:rPr lang="en-GB" i="1" dirty="0" err="1"/>
              <a:t>argiloso</a:t>
            </a:r>
            <a:endParaRPr lang="en-GB" i="1" dirty="0"/>
          </a:p>
          <a:p>
            <a:pPr marL="68580" indent="0">
              <a:buClr>
                <a:schemeClr val="tx1"/>
              </a:buClr>
              <a:buNone/>
            </a:pPr>
            <a:r>
              <a:rPr lang="en-GB" dirty="0"/>
              <a:t>G4 – ?????</a:t>
            </a:r>
          </a:p>
          <a:p>
            <a:pPr marL="68580" indent="0">
              <a:buClr>
                <a:schemeClr val="tx1"/>
              </a:buClr>
              <a:buNone/>
            </a:pPr>
            <a:r>
              <a:rPr lang="en-GB" dirty="0"/>
              <a:t>           ?????</a:t>
            </a:r>
          </a:p>
          <a:p>
            <a:pPr marL="68580" indent="0">
              <a:buClr>
                <a:schemeClr val="tx1"/>
              </a:buClr>
              <a:buNone/>
            </a:pPr>
            <a:r>
              <a:rPr lang="en-GB" dirty="0"/>
              <a:t>G5 - </a:t>
            </a:r>
            <a:r>
              <a:rPr lang="en-GB" dirty="0" err="1"/>
              <a:t>Alcobaça</a:t>
            </a:r>
            <a:endParaRPr lang="en-GB" dirty="0"/>
          </a:p>
          <a:p>
            <a:pPr marL="68580" indent="0">
              <a:buClr>
                <a:schemeClr val="tx1"/>
              </a:buClr>
              <a:buNone/>
            </a:pPr>
            <a:r>
              <a:rPr lang="en-GB" i="1" dirty="0"/>
              <a:t>           </a:t>
            </a:r>
            <a:r>
              <a:rPr lang="en-GB" i="1" dirty="0" err="1"/>
              <a:t>Alface</a:t>
            </a:r>
            <a:r>
              <a:rPr lang="en-GB" i="1" dirty="0"/>
              <a:t> – </a:t>
            </a:r>
            <a:r>
              <a:rPr lang="en-GB" i="1" dirty="0" err="1"/>
              <a:t>Localizada</a:t>
            </a:r>
            <a:r>
              <a:rPr lang="en-GB" i="1" dirty="0"/>
              <a:t> – </a:t>
            </a:r>
            <a:r>
              <a:rPr lang="en-GB" i="1" dirty="0" err="1"/>
              <a:t>franco</a:t>
            </a:r>
            <a:r>
              <a:rPr lang="en-GB" i="1" dirty="0"/>
              <a:t> </a:t>
            </a:r>
            <a:r>
              <a:rPr lang="en-GB" i="1" dirty="0" err="1"/>
              <a:t>argiloso</a:t>
            </a:r>
            <a:endParaRPr lang="en-GB" i="1" dirty="0"/>
          </a:p>
          <a:p>
            <a:pPr marL="68580" indent="0">
              <a:buClr>
                <a:schemeClr val="tx1"/>
              </a:buClr>
              <a:buNone/>
            </a:pPr>
            <a:r>
              <a:rPr lang="en-GB" dirty="0"/>
              <a:t>G6 - </a:t>
            </a:r>
            <a:r>
              <a:rPr lang="en-GB" dirty="0" err="1"/>
              <a:t>Santarém</a:t>
            </a:r>
            <a:endParaRPr lang="en-GB" dirty="0"/>
          </a:p>
          <a:p>
            <a:pPr marL="68580" indent="0">
              <a:buClr>
                <a:schemeClr val="tx1"/>
              </a:buClr>
              <a:buNone/>
            </a:pPr>
            <a:r>
              <a:rPr lang="en-GB" i="1" dirty="0"/>
              <a:t>           </a:t>
            </a:r>
            <a:r>
              <a:rPr lang="en-GB" i="1" dirty="0" err="1"/>
              <a:t>Olival</a:t>
            </a:r>
            <a:r>
              <a:rPr lang="en-GB" i="1" dirty="0"/>
              <a:t> –</a:t>
            </a:r>
            <a:r>
              <a:rPr lang="en-GB" i="1" dirty="0" err="1"/>
              <a:t>Localizada</a:t>
            </a:r>
            <a:r>
              <a:rPr lang="en-GB" i="1" dirty="0"/>
              <a:t> – Franco </a:t>
            </a:r>
            <a:r>
              <a:rPr lang="en-GB" i="1" dirty="0" err="1"/>
              <a:t>argiloso</a:t>
            </a:r>
            <a:endParaRPr lang="en-GB" i="1" dirty="0"/>
          </a:p>
          <a:p>
            <a:pPr marL="68580" indent="0">
              <a:buClr>
                <a:schemeClr val="tx1"/>
              </a:buClr>
              <a:buNone/>
            </a:pPr>
            <a:r>
              <a:rPr lang="en-GB" dirty="0"/>
              <a:t>G7 – </a:t>
            </a:r>
            <a:r>
              <a:rPr lang="en-GB" dirty="0" err="1"/>
              <a:t>Dois</a:t>
            </a:r>
            <a:r>
              <a:rPr lang="en-GB" dirty="0"/>
              <a:t> </a:t>
            </a:r>
            <a:r>
              <a:rPr lang="en-GB" dirty="0" err="1"/>
              <a:t>Portos</a:t>
            </a:r>
            <a:endParaRPr lang="en-GB" dirty="0"/>
          </a:p>
          <a:p>
            <a:pPr marL="68580" indent="0">
              <a:buClr>
                <a:schemeClr val="tx1"/>
              </a:buClr>
              <a:buNone/>
            </a:pPr>
            <a:r>
              <a:rPr lang="en-GB" i="1" dirty="0"/>
              <a:t>           </a:t>
            </a:r>
            <a:r>
              <a:rPr lang="en-GB" i="1" dirty="0" err="1"/>
              <a:t>Pera</a:t>
            </a:r>
            <a:r>
              <a:rPr lang="en-GB" i="1" dirty="0"/>
              <a:t> Rocha – </a:t>
            </a:r>
            <a:r>
              <a:rPr lang="en-GB" i="1" dirty="0" err="1"/>
              <a:t>Localizada</a:t>
            </a:r>
            <a:r>
              <a:rPr lang="en-GB" i="1" dirty="0"/>
              <a:t> - </a:t>
            </a:r>
            <a:r>
              <a:rPr lang="en-GB" i="1" dirty="0" err="1"/>
              <a:t>Limoso</a:t>
            </a:r>
            <a:endParaRPr lang="en-GB" i="1" dirty="0"/>
          </a:p>
          <a:p>
            <a:pPr marL="68580" indent="0">
              <a:buClr>
                <a:schemeClr val="tx1"/>
              </a:buClr>
              <a:buNone/>
            </a:pPr>
            <a:r>
              <a:rPr lang="en-GB" dirty="0"/>
              <a:t>G8 – </a:t>
            </a:r>
            <a:r>
              <a:rPr lang="en-GB" dirty="0" err="1"/>
              <a:t>Lisboa</a:t>
            </a:r>
            <a:endParaRPr lang="en-GB" dirty="0"/>
          </a:p>
          <a:p>
            <a:pPr marL="68580" indent="0">
              <a:buClr>
                <a:schemeClr val="tx1"/>
              </a:buClr>
              <a:buNone/>
            </a:pPr>
            <a:r>
              <a:rPr lang="en-GB" i="1" dirty="0"/>
              <a:t>          </a:t>
            </a:r>
            <a:r>
              <a:rPr lang="en-GB" i="1" dirty="0" err="1"/>
              <a:t>Citrinos</a:t>
            </a:r>
            <a:r>
              <a:rPr lang="en-GB" i="1" dirty="0"/>
              <a:t> – </a:t>
            </a:r>
            <a:r>
              <a:rPr lang="en-GB" i="1" dirty="0" err="1"/>
              <a:t>Localizada</a:t>
            </a:r>
            <a:r>
              <a:rPr lang="en-GB" i="1" dirty="0"/>
              <a:t> - Franco</a:t>
            </a:r>
          </a:p>
        </p:txBody>
      </p:sp>
    </p:spTree>
    <p:extLst>
      <p:ext uri="{BB962C8B-B14F-4D97-AF65-F5344CB8AC3E}">
        <p14:creationId xmlns:p14="http://schemas.microsoft.com/office/powerpoint/2010/main" val="2182600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0" t="12625" r="5469" b="9598"/>
          <a:stretch/>
        </p:blipFill>
        <p:spPr bwMode="auto">
          <a:xfrm rot="10800000">
            <a:off x="4795607" y="168650"/>
            <a:ext cx="6574253" cy="6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56810">
            <a:off x="5253387" y="1401381"/>
            <a:ext cx="5658692" cy="403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9705" y="928165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Grupo 1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50" t="93939" r="-400" b="3061"/>
          <a:stretch/>
        </p:blipFill>
        <p:spPr bwMode="auto">
          <a:xfrm>
            <a:off x="4807497" y="6373889"/>
            <a:ext cx="1359408" cy="29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8078580" y="6401510"/>
            <a:ext cx="243191" cy="22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Freeform 9"/>
          <p:cNvSpPr/>
          <p:nvPr/>
        </p:nvSpPr>
        <p:spPr>
          <a:xfrm>
            <a:off x="5043442" y="362310"/>
            <a:ext cx="5960853" cy="6231512"/>
          </a:xfrm>
          <a:custGeom>
            <a:avLst/>
            <a:gdLst>
              <a:gd name="connsiteX0" fmla="*/ 7808 w 5356466"/>
              <a:gd name="connsiteY0" fmla="*/ 1891088 h 5689387"/>
              <a:gd name="connsiteX1" fmla="*/ 2322991 w 5356466"/>
              <a:gd name="connsiteY1" fmla="*/ 52561 h 5689387"/>
              <a:gd name="connsiteX2" fmla="*/ 5348293 w 5356466"/>
              <a:gd name="connsiteY2" fmla="*/ 3826893 h 5689387"/>
              <a:gd name="connsiteX3" fmla="*/ 3110931 w 5356466"/>
              <a:gd name="connsiteY3" fmla="*/ 5636237 h 5689387"/>
              <a:gd name="connsiteX4" fmla="*/ 7808 w 5356466"/>
              <a:gd name="connsiteY4" fmla="*/ 1891088 h 5689387"/>
              <a:gd name="connsiteX0" fmla="*/ 7808 w 5356466"/>
              <a:gd name="connsiteY0" fmla="*/ 1891088 h 5689387"/>
              <a:gd name="connsiteX1" fmla="*/ 2322991 w 5356466"/>
              <a:gd name="connsiteY1" fmla="*/ 52561 h 5689387"/>
              <a:gd name="connsiteX2" fmla="*/ 5348293 w 5356466"/>
              <a:gd name="connsiteY2" fmla="*/ 3826893 h 5689387"/>
              <a:gd name="connsiteX3" fmla="*/ 3110931 w 5356466"/>
              <a:gd name="connsiteY3" fmla="*/ 5636237 h 5689387"/>
              <a:gd name="connsiteX4" fmla="*/ 7808 w 5356466"/>
              <a:gd name="connsiteY4" fmla="*/ 1891088 h 5689387"/>
              <a:gd name="connsiteX0" fmla="*/ 0 w 5348658"/>
              <a:gd name="connsiteY0" fmla="*/ 1838527 h 5636826"/>
              <a:gd name="connsiteX1" fmla="*/ 2315183 w 5348658"/>
              <a:gd name="connsiteY1" fmla="*/ 0 h 5636826"/>
              <a:gd name="connsiteX2" fmla="*/ 5340485 w 5348658"/>
              <a:gd name="connsiteY2" fmla="*/ 3774332 h 5636826"/>
              <a:gd name="connsiteX3" fmla="*/ 3103123 w 5348658"/>
              <a:gd name="connsiteY3" fmla="*/ 5583676 h 5636826"/>
              <a:gd name="connsiteX4" fmla="*/ 0 w 5348658"/>
              <a:gd name="connsiteY4" fmla="*/ 1838527 h 5636826"/>
              <a:gd name="connsiteX0" fmla="*/ 0 w 5348658"/>
              <a:gd name="connsiteY0" fmla="*/ 1838527 h 5636826"/>
              <a:gd name="connsiteX1" fmla="*/ 2315183 w 5348658"/>
              <a:gd name="connsiteY1" fmla="*/ 0 h 5636826"/>
              <a:gd name="connsiteX2" fmla="*/ 5340485 w 5348658"/>
              <a:gd name="connsiteY2" fmla="*/ 3774332 h 5636826"/>
              <a:gd name="connsiteX3" fmla="*/ 3103123 w 5348658"/>
              <a:gd name="connsiteY3" fmla="*/ 5583676 h 5636826"/>
              <a:gd name="connsiteX4" fmla="*/ 0 w 5348658"/>
              <a:gd name="connsiteY4" fmla="*/ 1838527 h 5636826"/>
              <a:gd name="connsiteX0" fmla="*/ 0 w 5340485"/>
              <a:gd name="connsiteY0" fmla="*/ 1838527 h 5583676"/>
              <a:gd name="connsiteX1" fmla="*/ 2315183 w 5340485"/>
              <a:gd name="connsiteY1" fmla="*/ 0 h 5583676"/>
              <a:gd name="connsiteX2" fmla="*/ 5340485 w 5340485"/>
              <a:gd name="connsiteY2" fmla="*/ 3774332 h 5583676"/>
              <a:gd name="connsiteX3" fmla="*/ 3103123 w 5340485"/>
              <a:gd name="connsiteY3" fmla="*/ 5583676 h 5583676"/>
              <a:gd name="connsiteX4" fmla="*/ 0 w 5340485"/>
              <a:gd name="connsiteY4" fmla="*/ 1838527 h 5583676"/>
              <a:gd name="connsiteX0" fmla="*/ 0 w 5340485"/>
              <a:gd name="connsiteY0" fmla="*/ 1838527 h 6636099"/>
              <a:gd name="connsiteX1" fmla="*/ 2315183 w 5340485"/>
              <a:gd name="connsiteY1" fmla="*/ 0 h 6636099"/>
              <a:gd name="connsiteX2" fmla="*/ 5340485 w 5340485"/>
              <a:gd name="connsiteY2" fmla="*/ 3774332 h 6636099"/>
              <a:gd name="connsiteX3" fmla="*/ 3180161 w 5340485"/>
              <a:gd name="connsiteY3" fmla="*/ 6636099 h 6636099"/>
              <a:gd name="connsiteX4" fmla="*/ 0 w 5340485"/>
              <a:gd name="connsiteY4" fmla="*/ 1838527 h 6636099"/>
              <a:gd name="connsiteX0" fmla="*/ 0 w 5564594"/>
              <a:gd name="connsiteY0" fmla="*/ 1838527 h 6636099"/>
              <a:gd name="connsiteX1" fmla="*/ 2315183 w 5564594"/>
              <a:gd name="connsiteY1" fmla="*/ 0 h 6636099"/>
              <a:gd name="connsiteX2" fmla="*/ 5564594 w 5564594"/>
              <a:gd name="connsiteY2" fmla="*/ 4317796 h 6636099"/>
              <a:gd name="connsiteX3" fmla="*/ 3180161 w 5564594"/>
              <a:gd name="connsiteY3" fmla="*/ 6636099 h 6636099"/>
              <a:gd name="connsiteX4" fmla="*/ 0 w 5564594"/>
              <a:gd name="connsiteY4" fmla="*/ 1838527 h 6636099"/>
              <a:gd name="connsiteX0" fmla="*/ 0 w 5564594"/>
              <a:gd name="connsiteY0" fmla="*/ 2304353 h 7101925"/>
              <a:gd name="connsiteX1" fmla="*/ 2399224 w 5564594"/>
              <a:gd name="connsiteY1" fmla="*/ 0 h 7101925"/>
              <a:gd name="connsiteX2" fmla="*/ 5564594 w 5564594"/>
              <a:gd name="connsiteY2" fmla="*/ 4783622 h 7101925"/>
              <a:gd name="connsiteX3" fmla="*/ 3180161 w 5564594"/>
              <a:gd name="connsiteY3" fmla="*/ 7101925 h 7101925"/>
              <a:gd name="connsiteX4" fmla="*/ 0 w 5564594"/>
              <a:gd name="connsiteY4" fmla="*/ 2304353 h 7101925"/>
              <a:gd name="connsiteX0" fmla="*/ 0 w 5756778"/>
              <a:gd name="connsiteY0" fmla="*/ 2179821 h 7101925"/>
              <a:gd name="connsiteX1" fmla="*/ 2591408 w 5756778"/>
              <a:gd name="connsiteY1" fmla="*/ 0 h 7101925"/>
              <a:gd name="connsiteX2" fmla="*/ 5756778 w 5756778"/>
              <a:gd name="connsiteY2" fmla="*/ 4783622 h 7101925"/>
              <a:gd name="connsiteX3" fmla="*/ 3372345 w 5756778"/>
              <a:gd name="connsiteY3" fmla="*/ 7101925 h 7101925"/>
              <a:gd name="connsiteX4" fmla="*/ 0 w 5756778"/>
              <a:gd name="connsiteY4" fmla="*/ 2179821 h 7101925"/>
              <a:gd name="connsiteX0" fmla="*/ 0 w 6036318"/>
              <a:gd name="connsiteY0" fmla="*/ 2179821 h 7101925"/>
              <a:gd name="connsiteX1" fmla="*/ 2591408 w 6036318"/>
              <a:gd name="connsiteY1" fmla="*/ 0 h 7101925"/>
              <a:gd name="connsiteX2" fmla="*/ 6036318 w 6036318"/>
              <a:gd name="connsiteY2" fmla="*/ 4726145 h 7101925"/>
              <a:gd name="connsiteX3" fmla="*/ 3372345 w 6036318"/>
              <a:gd name="connsiteY3" fmla="*/ 7101925 h 7101925"/>
              <a:gd name="connsiteX4" fmla="*/ 0 w 6036318"/>
              <a:gd name="connsiteY4" fmla="*/ 2179821 h 7101925"/>
              <a:gd name="connsiteX0" fmla="*/ 0 w 6036318"/>
              <a:gd name="connsiteY0" fmla="*/ 2179821 h 6919918"/>
              <a:gd name="connsiteX1" fmla="*/ 2591408 w 6036318"/>
              <a:gd name="connsiteY1" fmla="*/ 0 h 6919918"/>
              <a:gd name="connsiteX2" fmla="*/ 6036318 w 6036318"/>
              <a:gd name="connsiteY2" fmla="*/ 4726145 h 6919918"/>
              <a:gd name="connsiteX3" fmla="*/ 3512115 w 6036318"/>
              <a:gd name="connsiteY3" fmla="*/ 6919918 h 6919918"/>
              <a:gd name="connsiteX4" fmla="*/ 0 w 6036318"/>
              <a:gd name="connsiteY4" fmla="*/ 2179821 h 6919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36318" h="6919918">
                <a:moveTo>
                  <a:pt x="0" y="2179821"/>
                </a:moveTo>
                <a:lnTo>
                  <a:pt x="2591408" y="0"/>
                </a:lnTo>
                <a:lnTo>
                  <a:pt x="6036318" y="4726145"/>
                </a:lnTo>
                <a:lnTo>
                  <a:pt x="3512115" y="6919918"/>
                </a:lnTo>
                <a:lnTo>
                  <a:pt x="0" y="2179821"/>
                </a:lnTo>
                <a:close/>
              </a:path>
            </a:pathLst>
          </a:cu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5CF9B4-30FE-4FA5-8B33-CFC7B1D19EB1}"/>
              </a:ext>
            </a:extLst>
          </p:cNvPr>
          <p:cNvSpPr/>
          <p:nvPr/>
        </p:nvSpPr>
        <p:spPr>
          <a:xfrm>
            <a:off x="388110" y="6284068"/>
            <a:ext cx="243191" cy="22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DDC69EB-D6D5-44C2-8069-3923903BE036}"/>
              </a:ext>
            </a:extLst>
          </p:cNvPr>
          <p:cNvSpPr txBox="1"/>
          <p:nvPr/>
        </p:nvSpPr>
        <p:spPr>
          <a:xfrm>
            <a:off x="850917" y="6176834"/>
            <a:ext cx="167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Origem de água</a:t>
            </a:r>
          </a:p>
        </p:txBody>
      </p:sp>
    </p:spTree>
    <p:extLst>
      <p:ext uri="{BB962C8B-B14F-4D97-AF65-F5344CB8AC3E}">
        <p14:creationId xmlns:p14="http://schemas.microsoft.com/office/powerpoint/2010/main" val="3314496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A39C72EE-55BD-4D87-B162-939F9C4EC0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429" t="15636" r="20846" b="18376"/>
          <a:stretch/>
        </p:blipFill>
        <p:spPr>
          <a:xfrm rot="16200000">
            <a:off x="5117882" y="-443175"/>
            <a:ext cx="6630942" cy="7517293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50" t="93939" r="-400" b="3061"/>
          <a:stretch/>
        </p:blipFill>
        <p:spPr bwMode="auto">
          <a:xfrm>
            <a:off x="1976593" y="5379763"/>
            <a:ext cx="1359408" cy="29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9035606" y="5156027"/>
            <a:ext cx="243191" cy="22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1" name="TextBox 20"/>
          <p:cNvSpPr txBox="1"/>
          <p:nvPr/>
        </p:nvSpPr>
        <p:spPr>
          <a:xfrm>
            <a:off x="2586214" y="342468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Grupo 2</a:t>
            </a:r>
          </a:p>
        </p:txBody>
      </p:sp>
      <p:sp>
        <p:nvSpPr>
          <p:cNvPr id="20" name="Freeform 19"/>
          <p:cNvSpPr/>
          <p:nvPr/>
        </p:nvSpPr>
        <p:spPr>
          <a:xfrm rot="16200000">
            <a:off x="5444555" y="-98990"/>
            <a:ext cx="5918645" cy="7170895"/>
          </a:xfrm>
          <a:custGeom>
            <a:avLst/>
            <a:gdLst>
              <a:gd name="connsiteX0" fmla="*/ 0 w 5205652"/>
              <a:gd name="connsiteY0" fmla="*/ 412738 h 3826035"/>
              <a:gd name="connsiteX1" fmla="*/ 97277 w 5205652"/>
              <a:gd name="connsiteY1" fmla="*/ 403010 h 3826035"/>
              <a:gd name="connsiteX2" fmla="*/ 1352145 w 5205652"/>
              <a:gd name="connsiteY2" fmla="*/ 247368 h 3826035"/>
              <a:gd name="connsiteX3" fmla="*/ 2500009 w 5205652"/>
              <a:gd name="connsiteY3" fmla="*/ 101453 h 3826035"/>
              <a:gd name="connsiteX4" fmla="*/ 4562273 w 5205652"/>
              <a:gd name="connsiteY4" fmla="*/ 296006 h 3826035"/>
              <a:gd name="connsiteX5" fmla="*/ 4961107 w 5205652"/>
              <a:gd name="connsiteY5" fmla="*/ 3272670 h 3826035"/>
              <a:gd name="connsiteX6" fmla="*/ 1118681 w 5205652"/>
              <a:gd name="connsiteY6" fmla="*/ 3759053 h 3826035"/>
              <a:gd name="connsiteX7" fmla="*/ 593388 w 5205652"/>
              <a:gd name="connsiteY7" fmla="*/ 2416636 h 3826035"/>
              <a:gd name="connsiteX8" fmla="*/ 486383 w 5205652"/>
              <a:gd name="connsiteY8" fmla="*/ 1638423 h 3826035"/>
              <a:gd name="connsiteX9" fmla="*/ 262647 w 5205652"/>
              <a:gd name="connsiteY9" fmla="*/ 860210 h 3826035"/>
              <a:gd name="connsiteX10" fmla="*/ 0 w 5205652"/>
              <a:gd name="connsiteY10" fmla="*/ 412738 h 3826035"/>
              <a:gd name="connsiteX0" fmla="*/ 0 w 5205652"/>
              <a:gd name="connsiteY0" fmla="*/ 412738 h 3759053"/>
              <a:gd name="connsiteX1" fmla="*/ 97277 w 5205652"/>
              <a:gd name="connsiteY1" fmla="*/ 403010 h 3759053"/>
              <a:gd name="connsiteX2" fmla="*/ 1352145 w 5205652"/>
              <a:gd name="connsiteY2" fmla="*/ 247368 h 3759053"/>
              <a:gd name="connsiteX3" fmla="*/ 2500009 w 5205652"/>
              <a:gd name="connsiteY3" fmla="*/ 101453 h 3759053"/>
              <a:gd name="connsiteX4" fmla="*/ 4562273 w 5205652"/>
              <a:gd name="connsiteY4" fmla="*/ 296006 h 3759053"/>
              <a:gd name="connsiteX5" fmla="*/ 4961107 w 5205652"/>
              <a:gd name="connsiteY5" fmla="*/ 3272670 h 3759053"/>
              <a:gd name="connsiteX6" fmla="*/ 1118681 w 5205652"/>
              <a:gd name="connsiteY6" fmla="*/ 3759053 h 3759053"/>
              <a:gd name="connsiteX7" fmla="*/ 593388 w 5205652"/>
              <a:gd name="connsiteY7" fmla="*/ 2416636 h 3759053"/>
              <a:gd name="connsiteX8" fmla="*/ 486383 w 5205652"/>
              <a:gd name="connsiteY8" fmla="*/ 1638423 h 3759053"/>
              <a:gd name="connsiteX9" fmla="*/ 262647 w 5205652"/>
              <a:gd name="connsiteY9" fmla="*/ 860210 h 3759053"/>
              <a:gd name="connsiteX10" fmla="*/ 0 w 5205652"/>
              <a:gd name="connsiteY10" fmla="*/ 412738 h 3759053"/>
              <a:gd name="connsiteX0" fmla="*/ 0 w 4961107"/>
              <a:gd name="connsiteY0" fmla="*/ 412738 h 3759053"/>
              <a:gd name="connsiteX1" fmla="*/ 97277 w 4961107"/>
              <a:gd name="connsiteY1" fmla="*/ 403010 h 3759053"/>
              <a:gd name="connsiteX2" fmla="*/ 1352145 w 4961107"/>
              <a:gd name="connsiteY2" fmla="*/ 247368 h 3759053"/>
              <a:gd name="connsiteX3" fmla="*/ 2500009 w 4961107"/>
              <a:gd name="connsiteY3" fmla="*/ 101453 h 3759053"/>
              <a:gd name="connsiteX4" fmla="*/ 4562273 w 4961107"/>
              <a:gd name="connsiteY4" fmla="*/ 296006 h 3759053"/>
              <a:gd name="connsiteX5" fmla="*/ 4961107 w 4961107"/>
              <a:gd name="connsiteY5" fmla="*/ 3272670 h 3759053"/>
              <a:gd name="connsiteX6" fmla="*/ 1118681 w 4961107"/>
              <a:gd name="connsiteY6" fmla="*/ 3759053 h 3759053"/>
              <a:gd name="connsiteX7" fmla="*/ 593388 w 4961107"/>
              <a:gd name="connsiteY7" fmla="*/ 2416636 h 3759053"/>
              <a:gd name="connsiteX8" fmla="*/ 486383 w 4961107"/>
              <a:gd name="connsiteY8" fmla="*/ 1638423 h 3759053"/>
              <a:gd name="connsiteX9" fmla="*/ 262647 w 4961107"/>
              <a:gd name="connsiteY9" fmla="*/ 860210 h 3759053"/>
              <a:gd name="connsiteX10" fmla="*/ 0 w 4961107"/>
              <a:gd name="connsiteY10" fmla="*/ 412738 h 3759053"/>
              <a:gd name="connsiteX0" fmla="*/ 0 w 4961107"/>
              <a:gd name="connsiteY0" fmla="*/ 311734 h 3658049"/>
              <a:gd name="connsiteX1" fmla="*/ 97277 w 4961107"/>
              <a:gd name="connsiteY1" fmla="*/ 302006 h 3658049"/>
              <a:gd name="connsiteX2" fmla="*/ 1352145 w 4961107"/>
              <a:gd name="connsiteY2" fmla="*/ 146364 h 3658049"/>
              <a:gd name="connsiteX3" fmla="*/ 2500009 w 4961107"/>
              <a:gd name="connsiteY3" fmla="*/ 449 h 3658049"/>
              <a:gd name="connsiteX4" fmla="*/ 4562273 w 4961107"/>
              <a:gd name="connsiteY4" fmla="*/ 195002 h 3658049"/>
              <a:gd name="connsiteX5" fmla="*/ 4961107 w 4961107"/>
              <a:gd name="connsiteY5" fmla="*/ 3171666 h 3658049"/>
              <a:gd name="connsiteX6" fmla="*/ 1118681 w 4961107"/>
              <a:gd name="connsiteY6" fmla="*/ 3658049 h 3658049"/>
              <a:gd name="connsiteX7" fmla="*/ 593388 w 4961107"/>
              <a:gd name="connsiteY7" fmla="*/ 2315632 h 3658049"/>
              <a:gd name="connsiteX8" fmla="*/ 486383 w 4961107"/>
              <a:gd name="connsiteY8" fmla="*/ 1537419 h 3658049"/>
              <a:gd name="connsiteX9" fmla="*/ 262647 w 4961107"/>
              <a:gd name="connsiteY9" fmla="*/ 759206 h 3658049"/>
              <a:gd name="connsiteX10" fmla="*/ 0 w 4961107"/>
              <a:gd name="connsiteY10" fmla="*/ 311734 h 3658049"/>
              <a:gd name="connsiteX0" fmla="*/ 0 w 4961107"/>
              <a:gd name="connsiteY0" fmla="*/ 311285 h 3657600"/>
              <a:gd name="connsiteX1" fmla="*/ 97277 w 4961107"/>
              <a:gd name="connsiteY1" fmla="*/ 301557 h 3657600"/>
              <a:gd name="connsiteX2" fmla="*/ 1352145 w 4961107"/>
              <a:gd name="connsiteY2" fmla="*/ 145915 h 3657600"/>
              <a:gd name="connsiteX3" fmla="*/ 2500009 w 4961107"/>
              <a:gd name="connsiteY3" fmla="*/ 0 h 3657600"/>
              <a:gd name="connsiteX4" fmla="*/ 4562273 w 4961107"/>
              <a:gd name="connsiteY4" fmla="*/ 194553 h 3657600"/>
              <a:gd name="connsiteX5" fmla="*/ 4961107 w 4961107"/>
              <a:gd name="connsiteY5" fmla="*/ 3171217 h 3657600"/>
              <a:gd name="connsiteX6" fmla="*/ 1118681 w 4961107"/>
              <a:gd name="connsiteY6" fmla="*/ 3657600 h 3657600"/>
              <a:gd name="connsiteX7" fmla="*/ 593388 w 4961107"/>
              <a:gd name="connsiteY7" fmla="*/ 2315183 h 3657600"/>
              <a:gd name="connsiteX8" fmla="*/ 486383 w 4961107"/>
              <a:gd name="connsiteY8" fmla="*/ 1536970 h 3657600"/>
              <a:gd name="connsiteX9" fmla="*/ 262647 w 4961107"/>
              <a:gd name="connsiteY9" fmla="*/ 758757 h 3657600"/>
              <a:gd name="connsiteX10" fmla="*/ 0 w 4961107"/>
              <a:gd name="connsiteY10" fmla="*/ 311285 h 3657600"/>
              <a:gd name="connsiteX0" fmla="*/ 0 w 4961107"/>
              <a:gd name="connsiteY0" fmla="*/ 311285 h 3657600"/>
              <a:gd name="connsiteX1" fmla="*/ 97277 w 4961107"/>
              <a:gd name="connsiteY1" fmla="*/ 301557 h 3657600"/>
              <a:gd name="connsiteX2" fmla="*/ 1352145 w 4961107"/>
              <a:gd name="connsiteY2" fmla="*/ 145915 h 3657600"/>
              <a:gd name="connsiteX3" fmla="*/ 2500009 w 4961107"/>
              <a:gd name="connsiteY3" fmla="*/ 0 h 3657600"/>
              <a:gd name="connsiteX4" fmla="*/ 4562273 w 4961107"/>
              <a:gd name="connsiteY4" fmla="*/ 194553 h 3657600"/>
              <a:gd name="connsiteX5" fmla="*/ 4961107 w 4961107"/>
              <a:gd name="connsiteY5" fmla="*/ 3171217 h 3657600"/>
              <a:gd name="connsiteX6" fmla="*/ 1118681 w 4961107"/>
              <a:gd name="connsiteY6" fmla="*/ 3657600 h 3657600"/>
              <a:gd name="connsiteX7" fmla="*/ 593388 w 4961107"/>
              <a:gd name="connsiteY7" fmla="*/ 2315183 h 3657600"/>
              <a:gd name="connsiteX8" fmla="*/ 486383 w 4961107"/>
              <a:gd name="connsiteY8" fmla="*/ 1536970 h 3657600"/>
              <a:gd name="connsiteX9" fmla="*/ 262647 w 4961107"/>
              <a:gd name="connsiteY9" fmla="*/ 758757 h 3657600"/>
              <a:gd name="connsiteX10" fmla="*/ 0 w 4961107"/>
              <a:gd name="connsiteY10" fmla="*/ 311285 h 3657600"/>
              <a:gd name="connsiteX0" fmla="*/ 0 w 4961107"/>
              <a:gd name="connsiteY0" fmla="*/ 311285 h 3657600"/>
              <a:gd name="connsiteX1" fmla="*/ 97277 w 4961107"/>
              <a:gd name="connsiteY1" fmla="*/ 301557 h 3657600"/>
              <a:gd name="connsiteX2" fmla="*/ 1352145 w 4961107"/>
              <a:gd name="connsiteY2" fmla="*/ 145915 h 3657600"/>
              <a:gd name="connsiteX3" fmla="*/ 2500009 w 4961107"/>
              <a:gd name="connsiteY3" fmla="*/ 0 h 3657600"/>
              <a:gd name="connsiteX4" fmla="*/ 4562273 w 4961107"/>
              <a:gd name="connsiteY4" fmla="*/ 194553 h 3657600"/>
              <a:gd name="connsiteX5" fmla="*/ 4961107 w 4961107"/>
              <a:gd name="connsiteY5" fmla="*/ 3171217 h 3657600"/>
              <a:gd name="connsiteX6" fmla="*/ 1118681 w 4961107"/>
              <a:gd name="connsiteY6" fmla="*/ 3657600 h 3657600"/>
              <a:gd name="connsiteX7" fmla="*/ 593388 w 4961107"/>
              <a:gd name="connsiteY7" fmla="*/ 2315183 h 3657600"/>
              <a:gd name="connsiteX8" fmla="*/ 486383 w 4961107"/>
              <a:gd name="connsiteY8" fmla="*/ 1536970 h 3657600"/>
              <a:gd name="connsiteX9" fmla="*/ 262647 w 4961107"/>
              <a:gd name="connsiteY9" fmla="*/ 758757 h 3657600"/>
              <a:gd name="connsiteX10" fmla="*/ 0 w 4961107"/>
              <a:gd name="connsiteY10" fmla="*/ 311285 h 3657600"/>
              <a:gd name="connsiteX0" fmla="*/ 225407 w 4923867"/>
              <a:gd name="connsiteY0" fmla="*/ 758757 h 3657600"/>
              <a:gd name="connsiteX1" fmla="*/ 60037 w 4923867"/>
              <a:gd name="connsiteY1" fmla="*/ 301557 h 3657600"/>
              <a:gd name="connsiteX2" fmla="*/ 1314905 w 4923867"/>
              <a:gd name="connsiteY2" fmla="*/ 145915 h 3657600"/>
              <a:gd name="connsiteX3" fmla="*/ 2462769 w 4923867"/>
              <a:gd name="connsiteY3" fmla="*/ 0 h 3657600"/>
              <a:gd name="connsiteX4" fmla="*/ 4525033 w 4923867"/>
              <a:gd name="connsiteY4" fmla="*/ 194553 h 3657600"/>
              <a:gd name="connsiteX5" fmla="*/ 4923867 w 4923867"/>
              <a:gd name="connsiteY5" fmla="*/ 3171217 h 3657600"/>
              <a:gd name="connsiteX6" fmla="*/ 1081441 w 4923867"/>
              <a:gd name="connsiteY6" fmla="*/ 3657600 h 3657600"/>
              <a:gd name="connsiteX7" fmla="*/ 556148 w 4923867"/>
              <a:gd name="connsiteY7" fmla="*/ 2315183 h 3657600"/>
              <a:gd name="connsiteX8" fmla="*/ 449143 w 4923867"/>
              <a:gd name="connsiteY8" fmla="*/ 1536970 h 3657600"/>
              <a:gd name="connsiteX9" fmla="*/ 225407 w 4923867"/>
              <a:gd name="connsiteY9" fmla="*/ 758757 h 3657600"/>
              <a:gd name="connsiteX0" fmla="*/ 165370 w 4863830"/>
              <a:gd name="connsiteY0" fmla="*/ 758757 h 3657600"/>
              <a:gd name="connsiteX1" fmla="*/ 0 w 4863830"/>
              <a:gd name="connsiteY1" fmla="*/ 301557 h 3657600"/>
              <a:gd name="connsiteX2" fmla="*/ 1254868 w 4863830"/>
              <a:gd name="connsiteY2" fmla="*/ 145915 h 3657600"/>
              <a:gd name="connsiteX3" fmla="*/ 2402732 w 4863830"/>
              <a:gd name="connsiteY3" fmla="*/ 0 h 3657600"/>
              <a:gd name="connsiteX4" fmla="*/ 4464996 w 4863830"/>
              <a:gd name="connsiteY4" fmla="*/ 194553 h 3657600"/>
              <a:gd name="connsiteX5" fmla="*/ 4863830 w 4863830"/>
              <a:gd name="connsiteY5" fmla="*/ 3171217 h 3657600"/>
              <a:gd name="connsiteX6" fmla="*/ 1021404 w 4863830"/>
              <a:gd name="connsiteY6" fmla="*/ 3657600 h 3657600"/>
              <a:gd name="connsiteX7" fmla="*/ 496111 w 4863830"/>
              <a:gd name="connsiteY7" fmla="*/ 2315183 h 3657600"/>
              <a:gd name="connsiteX8" fmla="*/ 389106 w 4863830"/>
              <a:gd name="connsiteY8" fmla="*/ 1536970 h 3657600"/>
              <a:gd name="connsiteX9" fmla="*/ 165370 w 4863830"/>
              <a:gd name="connsiteY9" fmla="*/ 758757 h 3657600"/>
              <a:gd name="connsiteX0" fmla="*/ 165370 w 4863830"/>
              <a:gd name="connsiteY0" fmla="*/ 612842 h 3511685"/>
              <a:gd name="connsiteX1" fmla="*/ 0 w 4863830"/>
              <a:gd name="connsiteY1" fmla="*/ 155642 h 3511685"/>
              <a:gd name="connsiteX2" fmla="*/ 1254868 w 4863830"/>
              <a:gd name="connsiteY2" fmla="*/ 0 h 3511685"/>
              <a:gd name="connsiteX3" fmla="*/ 4464996 w 4863830"/>
              <a:gd name="connsiteY3" fmla="*/ 48638 h 3511685"/>
              <a:gd name="connsiteX4" fmla="*/ 4863830 w 4863830"/>
              <a:gd name="connsiteY4" fmla="*/ 3025302 h 3511685"/>
              <a:gd name="connsiteX5" fmla="*/ 1021404 w 4863830"/>
              <a:gd name="connsiteY5" fmla="*/ 3511685 h 3511685"/>
              <a:gd name="connsiteX6" fmla="*/ 496111 w 4863830"/>
              <a:gd name="connsiteY6" fmla="*/ 2169268 h 3511685"/>
              <a:gd name="connsiteX7" fmla="*/ 389106 w 4863830"/>
              <a:gd name="connsiteY7" fmla="*/ 1391055 h 3511685"/>
              <a:gd name="connsiteX8" fmla="*/ 165370 w 4863830"/>
              <a:gd name="connsiteY8" fmla="*/ 612842 h 3511685"/>
              <a:gd name="connsiteX0" fmla="*/ 165370 w 4863830"/>
              <a:gd name="connsiteY0" fmla="*/ 564204 h 3463047"/>
              <a:gd name="connsiteX1" fmla="*/ 0 w 4863830"/>
              <a:gd name="connsiteY1" fmla="*/ 107004 h 3463047"/>
              <a:gd name="connsiteX2" fmla="*/ 4464996 w 4863830"/>
              <a:gd name="connsiteY2" fmla="*/ 0 h 3463047"/>
              <a:gd name="connsiteX3" fmla="*/ 4863830 w 4863830"/>
              <a:gd name="connsiteY3" fmla="*/ 2976664 h 3463047"/>
              <a:gd name="connsiteX4" fmla="*/ 1021404 w 4863830"/>
              <a:gd name="connsiteY4" fmla="*/ 3463047 h 3463047"/>
              <a:gd name="connsiteX5" fmla="*/ 496111 w 4863830"/>
              <a:gd name="connsiteY5" fmla="*/ 2120630 h 3463047"/>
              <a:gd name="connsiteX6" fmla="*/ 389106 w 4863830"/>
              <a:gd name="connsiteY6" fmla="*/ 1342417 h 3463047"/>
              <a:gd name="connsiteX7" fmla="*/ 165370 w 4863830"/>
              <a:gd name="connsiteY7" fmla="*/ 564204 h 3463047"/>
              <a:gd name="connsiteX0" fmla="*/ 165370 w 5419202"/>
              <a:gd name="connsiteY0" fmla="*/ 564204 h 3463047"/>
              <a:gd name="connsiteX1" fmla="*/ 0 w 5419202"/>
              <a:gd name="connsiteY1" fmla="*/ 107004 h 3463047"/>
              <a:gd name="connsiteX2" fmla="*/ 4464996 w 5419202"/>
              <a:gd name="connsiteY2" fmla="*/ 0 h 3463047"/>
              <a:gd name="connsiteX3" fmla="*/ 5419202 w 5419202"/>
              <a:gd name="connsiteY3" fmla="*/ 3038743 h 3463047"/>
              <a:gd name="connsiteX4" fmla="*/ 1021404 w 5419202"/>
              <a:gd name="connsiteY4" fmla="*/ 3463047 h 3463047"/>
              <a:gd name="connsiteX5" fmla="*/ 496111 w 5419202"/>
              <a:gd name="connsiteY5" fmla="*/ 2120630 h 3463047"/>
              <a:gd name="connsiteX6" fmla="*/ 389106 w 5419202"/>
              <a:gd name="connsiteY6" fmla="*/ 1342417 h 3463047"/>
              <a:gd name="connsiteX7" fmla="*/ 165370 w 5419202"/>
              <a:gd name="connsiteY7" fmla="*/ 564204 h 3463047"/>
              <a:gd name="connsiteX0" fmla="*/ 165370 w 5419202"/>
              <a:gd name="connsiteY0" fmla="*/ 548685 h 3447528"/>
              <a:gd name="connsiteX1" fmla="*/ 0 w 5419202"/>
              <a:gd name="connsiteY1" fmla="*/ 91485 h 3447528"/>
              <a:gd name="connsiteX2" fmla="*/ 4707082 w 5419202"/>
              <a:gd name="connsiteY2" fmla="*/ 0 h 3447528"/>
              <a:gd name="connsiteX3" fmla="*/ 5419202 w 5419202"/>
              <a:gd name="connsiteY3" fmla="*/ 3023224 h 3447528"/>
              <a:gd name="connsiteX4" fmla="*/ 1021404 w 5419202"/>
              <a:gd name="connsiteY4" fmla="*/ 3447528 h 3447528"/>
              <a:gd name="connsiteX5" fmla="*/ 496111 w 5419202"/>
              <a:gd name="connsiteY5" fmla="*/ 2105111 h 3447528"/>
              <a:gd name="connsiteX6" fmla="*/ 389106 w 5419202"/>
              <a:gd name="connsiteY6" fmla="*/ 1326898 h 3447528"/>
              <a:gd name="connsiteX7" fmla="*/ 165370 w 5419202"/>
              <a:gd name="connsiteY7" fmla="*/ 548685 h 3447528"/>
              <a:gd name="connsiteX0" fmla="*/ 165370 w 5419202"/>
              <a:gd name="connsiteY0" fmla="*/ 548685 h 3447528"/>
              <a:gd name="connsiteX1" fmla="*/ 0 w 5419202"/>
              <a:gd name="connsiteY1" fmla="*/ 91485 h 3447528"/>
              <a:gd name="connsiteX2" fmla="*/ 4707082 w 5419202"/>
              <a:gd name="connsiteY2" fmla="*/ 0 h 3447528"/>
              <a:gd name="connsiteX3" fmla="*/ 5419202 w 5419202"/>
              <a:gd name="connsiteY3" fmla="*/ 3023224 h 3447528"/>
              <a:gd name="connsiteX4" fmla="*/ 1021404 w 5419202"/>
              <a:gd name="connsiteY4" fmla="*/ 3447528 h 3447528"/>
              <a:gd name="connsiteX5" fmla="*/ 389106 w 5419202"/>
              <a:gd name="connsiteY5" fmla="*/ 1326898 h 3447528"/>
              <a:gd name="connsiteX6" fmla="*/ 165370 w 5419202"/>
              <a:gd name="connsiteY6" fmla="*/ 548685 h 3447528"/>
              <a:gd name="connsiteX0" fmla="*/ 53753 w 5307585"/>
              <a:gd name="connsiteY0" fmla="*/ 548685 h 3447528"/>
              <a:gd name="connsiteX1" fmla="*/ 1397857 w 5307585"/>
              <a:gd name="connsiteY1" fmla="*/ 487243 h 3447528"/>
              <a:gd name="connsiteX2" fmla="*/ 4595465 w 5307585"/>
              <a:gd name="connsiteY2" fmla="*/ 0 h 3447528"/>
              <a:gd name="connsiteX3" fmla="*/ 5307585 w 5307585"/>
              <a:gd name="connsiteY3" fmla="*/ 3023224 h 3447528"/>
              <a:gd name="connsiteX4" fmla="*/ 909787 w 5307585"/>
              <a:gd name="connsiteY4" fmla="*/ 3447528 h 3447528"/>
              <a:gd name="connsiteX5" fmla="*/ 277489 w 5307585"/>
              <a:gd name="connsiteY5" fmla="*/ 1326898 h 3447528"/>
              <a:gd name="connsiteX6" fmla="*/ 53753 w 5307585"/>
              <a:gd name="connsiteY6" fmla="*/ 548685 h 3447528"/>
              <a:gd name="connsiteX0" fmla="*/ 53753 w 5307585"/>
              <a:gd name="connsiteY0" fmla="*/ 1464361 h 4363204"/>
              <a:gd name="connsiteX1" fmla="*/ 1397857 w 5307585"/>
              <a:gd name="connsiteY1" fmla="*/ 1402919 h 4363204"/>
              <a:gd name="connsiteX2" fmla="*/ 3733927 w 5307585"/>
              <a:gd name="connsiteY2" fmla="*/ 0 h 4363204"/>
              <a:gd name="connsiteX3" fmla="*/ 5307585 w 5307585"/>
              <a:gd name="connsiteY3" fmla="*/ 3938900 h 4363204"/>
              <a:gd name="connsiteX4" fmla="*/ 909787 w 5307585"/>
              <a:gd name="connsiteY4" fmla="*/ 4363204 h 4363204"/>
              <a:gd name="connsiteX5" fmla="*/ 277489 w 5307585"/>
              <a:gd name="connsiteY5" fmla="*/ 2242574 h 4363204"/>
              <a:gd name="connsiteX6" fmla="*/ 53753 w 5307585"/>
              <a:gd name="connsiteY6" fmla="*/ 1464361 h 4363204"/>
              <a:gd name="connsiteX0" fmla="*/ 53753 w 5464228"/>
              <a:gd name="connsiteY0" fmla="*/ 1464361 h 4363204"/>
              <a:gd name="connsiteX1" fmla="*/ 1397857 w 5464228"/>
              <a:gd name="connsiteY1" fmla="*/ 1402919 h 4363204"/>
              <a:gd name="connsiteX2" fmla="*/ 3733927 w 5464228"/>
              <a:gd name="connsiteY2" fmla="*/ 0 h 4363204"/>
              <a:gd name="connsiteX3" fmla="*/ 5464228 w 5464228"/>
              <a:gd name="connsiteY3" fmla="*/ 4350178 h 4363204"/>
              <a:gd name="connsiteX4" fmla="*/ 909787 w 5464228"/>
              <a:gd name="connsiteY4" fmla="*/ 4363204 h 4363204"/>
              <a:gd name="connsiteX5" fmla="*/ 277489 w 5464228"/>
              <a:gd name="connsiteY5" fmla="*/ 2242574 h 4363204"/>
              <a:gd name="connsiteX6" fmla="*/ 53753 w 5464228"/>
              <a:gd name="connsiteY6" fmla="*/ 1464361 h 4363204"/>
              <a:gd name="connsiteX0" fmla="*/ 53753 w 5464228"/>
              <a:gd name="connsiteY0" fmla="*/ 1464361 h 5395280"/>
              <a:gd name="connsiteX1" fmla="*/ 1397857 w 5464228"/>
              <a:gd name="connsiteY1" fmla="*/ 1402919 h 5395280"/>
              <a:gd name="connsiteX2" fmla="*/ 3733927 w 5464228"/>
              <a:gd name="connsiteY2" fmla="*/ 0 h 5395280"/>
              <a:gd name="connsiteX3" fmla="*/ 5464228 w 5464228"/>
              <a:gd name="connsiteY3" fmla="*/ 4350178 h 5395280"/>
              <a:gd name="connsiteX4" fmla="*/ 3437443 w 5464228"/>
              <a:gd name="connsiteY4" fmla="*/ 5395280 h 5395280"/>
              <a:gd name="connsiteX5" fmla="*/ 277489 w 5464228"/>
              <a:gd name="connsiteY5" fmla="*/ 2242574 h 5395280"/>
              <a:gd name="connsiteX6" fmla="*/ 53753 w 5464228"/>
              <a:gd name="connsiteY6" fmla="*/ 1464361 h 5395280"/>
              <a:gd name="connsiteX0" fmla="*/ 75549 w 5262288"/>
              <a:gd name="connsiteY0" fmla="*/ 2242574 h 5395280"/>
              <a:gd name="connsiteX1" fmla="*/ 1195917 w 5262288"/>
              <a:gd name="connsiteY1" fmla="*/ 1402919 h 5395280"/>
              <a:gd name="connsiteX2" fmla="*/ 3531987 w 5262288"/>
              <a:gd name="connsiteY2" fmla="*/ 0 h 5395280"/>
              <a:gd name="connsiteX3" fmla="*/ 5262288 w 5262288"/>
              <a:gd name="connsiteY3" fmla="*/ 4350178 h 5395280"/>
              <a:gd name="connsiteX4" fmla="*/ 3235503 w 5262288"/>
              <a:gd name="connsiteY4" fmla="*/ 5395280 h 5395280"/>
              <a:gd name="connsiteX5" fmla="*/ 75549 w 5262288"/>
              <a:gd name="connsiteY5" fmla="*/ 2242574 h 5395280"/>
              <a:gd name="connsiteX0" fmla="*/ 2039586 w 4066371"/>
              <a:gd name="connsiteY0" fmla="*/ 5395280 h 5395280"/>
              <a:gd name="connsiteX1" fmla="*/ 0 w 4066371"/>
              <a:gd name="connsiteY1" fmla="*/ 1402919 h 5395280"/>
              <a:gd name="connsiteX2" fmla="*/ 2336070 w 4066371"/>
              <a:gd name="connsiteY2" fmla="*/ 0 h 5395280"/>
              <a:gd name="connsiteX3" fmla="*/ 4066371 w 4066371"/>
              <a:gd name="connsiteY3" fmla="*/ 4350178 h 5395280"/>
              <a:gd name="connsiteX4" fmla="*/ 2039586 w 4066371"/>
              <a:gd name="connsiteY4" fmla="*/ 5395280 h 5395280"/>
              <a:gd name="connsiteX0" fmla="*/ 2039586 w 4066371"/>
              <a:gd name="connsiteY0" fmla="*/ 5395280 h 5395280"/>
              <a:gd name="connsiteX1" fmla="*/ 0 w 4066371"/>
              <a:gd name="connsiteY1" fmla="*/ 1402919 h 5395280"/>
              <a:gd name="connsiteX2" fmla="*/ 2336070 w 4066371"/>
              <a:gd name="connsiteY2" fmla="*/ 0 h 5395280"/>
              <a:gd name="connsiteX3" fmla="*/ 2437592 w 4066371"/>
              <a:gd name="connsiteY3" fmla="*/ 1194839 h 5395280"/>
              <a:gd name="connsiteX4" fmla="*/ 4066371 w 4066371"/>
              <a:gd name="connsiteY4" fmla="*/ 4350178 h 5395280"/>
              <a:gd name="connsiteX5" fmla="*/ 2039586 w 4066371"/>
              <a:gd name="connsiteY5" fmla="*/ 5395280 h 5395280"/>
              <a:gd name="connsiteX0" fmla="*/ 2039586 w 4066371"/>
              <a:gd name="connsiteY0" fmla="*/ 5395280 h 5395280"/>
              <a:gd name="connsiteX1" fmla="*/ 0 w 4066371"/>
              <a:gd name="connsiteY1" fmla="*/ 1402919 h 5395280"/>
              <a:gd name="connsiteX2" fmla="*/ 2336070 w 4066371"/>
              <a:gd name="connsiteY2" fmla="*/ 0 h 5395280"/>
              <a:gd name="connsiteX3" fmla="*/ 2437592 w 4066371"/>
              <a:gd name="connsiteY3" fmla="*/ 1194839 h 5395280"/>
              <a:gd name="connsiteX4" fmla="*/ 4066371 w 4066371"/>
              <a:gd name="connsiteY4" fmla="*/ 4350178 h 5395280"/>
              <a:gd name="connsiteX5" fmla="*/ 2039586 w 4066371"/>
              <a:gd name="connsiteY5" fmla="*/ 5395280 h 5395280"/>
              <a:gd name="connsiteX0" fmla="*/ 2039586 w 4066371"/>
              <a:gd name="connsiteY0" fmla="*/ 6256636 h 6256636"/>
              <a:gd name="connsiteX1" fmla="*/ 0 w 4066371"/>
              <a:gd name="connsiteY1" fmla="*/ 2264275 h 6256636"/>
              <a:gd name="connsiteX2" fmla="*/ 2165186 w 4066371"/>
              <a:gd name="connsiteY2" fmla="*/ 0 h 6256636"/>
              <a:gd name="connsiteX3" fmla="*/ 2437592 w 4066371"/>
              <a:gd name="connsiteY3" fmla="*/ 2056195 h 6256636"/>
              <a:gd name="connsiteX4" fmla="*/ 4066371 w 4066371"/>
              <a:gd name="connsiteY4" fmla="*/ 5211534 h 6256636"/>
              <a:gd name="connsiteX5" fmla="*/ 2039586 w 4066371"/>
              <a:gd name="connsiteY5" fmla="*/ 6256636 h 6256636"/>
              <a:gd name="connsiteX0" fmla="*/ 2039586 w 4066371"/>
              <a:gd name="connsiteY0" fmla="*/ 6256636 h 6256636"/>
              <a:gd name="connsiteX1" fmla="*/ 0 w 4066371"/>
              <a:gd name="connsiteY1" fmla="*/ 2264275 h 6256636"/>
              <a:gd name="connsiteX2" fmla="*/ 2165186 w 4066371"/>
              <a:gd name="connsiteY2" fmla="*/ 0 h 6256636"/>
              <a:gd name="connsiteX3" fmla="*/ 2437592 w 4066371"/>
              <a:gd name="connsiteY3" fmla="*/ 2056195 h 6256636"/>
              <a:gd name="connsiteX4" fmla="*/ 4066371 w 4066371"/>
              <a:gd name="connsiteY4" fmla="*/ 5211534 h 6256636"/>
              <a:gd name="connsiteX5" fmla="*/ 2039586 w 4066371"/>
              <a:gd name="connsiteY5" fmla="*/ 6256636 h 6256636"/>
              <a:gd name="connsiteX0" fmla="*/ 2673280 w 4700065"/>
              <a:gd name="connsiteY0" fmla="*/ 6256636 h 6256636"/>
              <a:gd name="connsiteX1" fmla="*/ 0 w 4700065"/>
              <a:gd name="connsiteY1" fmla="*/ 1627958 h 6256636"/>
              <a:gd name="connsiteX2" fmla="*/ 2798880 w 4700065"/>
              <a:gd name="connsiteY2" fmla="*/ 0 h 6256636"/>
              <a:gd name="connsiteX3" fmla="*/ 3071286 w 4700065"/>
              <a:gd name="connsiteY3" fmla="*/ 2056195 h 6256636"/>
              <a:gd name="connsiteX4" fmla="*/ 4700065 w 4700065"/>
              <a:gd name="connsiteY4" fmla="*/ 5211534 h 6256636"/>
              <a:gd name="connsiteX5" fmla="*/ 2673280 w 4700065"/>
              <a:gd name="connsiteY5" fmla="*/ 6256636 h 6256636"/>
              <a:gd name="connsiteX0" fmla="*/ 2388474 w 4700065"/>
              <a:gd name="connsiteY0" fmla="*/ 6450638 h 6450638"/>
              <a:gd name="connsiteX1" fmla="*/ 0 w 4700065"/>
              <a:gd name="connsiteY1" fmla="*/ 1627958 h 6450638"/>
              <a:gd name="connsiteX2" fmla="*/ 2798880 w 4700065"/>
              <a:gd name="connsiteY2" fmla="*/ 0 h 6450638"/>
              <a:gd name="connsiteX3" fmla="*/ 3071286 w 4700065"/>
              <a:gd name="connsiteY3" fmla="*/ 2056195 h 6450638"/>
              <a:gd name="connsiteX4" fmla="*/ 4700065 w 4700065"/>
              <a:gd name="connsiteY4" fmla="*/ 5211534 h 6450638"/>
              <a:gd name="connsiteX5" fmla="*/ 2388474 w 4700065"/>
              <a:gd name="connsiteY5" fmla="*/ 6450638 h 6450638"/>
              <a:gd name="connsiteX0" fmla="*/ 2388474 w 4885191"/>
              <a:gd name="connsiteY0" fmla="*/ 6450638 h 6450638"/>
              <a:gd name="connsiteX1" fmla="*/ 0 w 4885191"/>
              <a:gd name="connsiteY1" fmla="*/ 1627958 h 6450638"/>
              <a:gd name="connsiteX2" fmla="*/ 2798880 w 4885191"/>
              <a:gd name="connsiteY2" fmla="*/ 0 h 6450638"/>
              <a:gd name="connsiteX3" fmla="*/ 3071286 w 4885191"/>
              <a:gd name="connsiteY3" fmla="*/ 2056195 h 6450638"/>
              <a:gd name="connsiteX4" fmla="*/ 4885191 w 4885191"/>
              <a:gd name="connsiteY4" fmla="*/ 5025297 h 6450638"/>
              <a:gd name="connsiteX5" fmla="*/ 2388474 w 4885191"/>
              <a:gd name="connsiteY5" fmla="*/ 6450638 h 6450638"/>
              <a:gd name="connsiteX0" fmla="*/ 2388474 w 4885191"/>
              <a:gd name="connsiteY0" fmla="*/ 6450638 h 6450638"/>
              <a:gd name="connsiteX1" fmla="*/ 0 w 4885191"/>
              <a:gd name="connsiteY1" fmla="*/ 1627958 h 6450638"/>
              <a:gd name="connsiteX2" fmla="*/ 2798880 w 4885191"/>
              <a:gd name="connsiteY2" fmla="*/ 0 h 6450638"/>
              <a:gd name="connsiteX3" fmla="*/ 2914643 w 4885191"/>
              <a:gd name="connsiteY3" fmla="*/ 1396598 h 6450638"/>
              <a:gd name="connsiteX4" fmla="*/ 4885191 w 4885191"/>
              <a:gd name="connsiteY4" fmla="*/ 5025297 h 6450638"/>
              <a:gd name="connsiteX5" fmla="*/ 2388474 w 4885191"/>
              <a:gd name="connsiteY5" fmla="*/ 6450638 h 645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5191" h="6450638">
                <a:moveTo>
                  <a:pt x="2388474" y="6450638"/>
                </a:moveTo>
                <a:lnTo>
                  <a:pt x="0" y="1627958"/>
                </a:lnTo>
                <a:lnTo>
                  <a:pt x="2798880" y="0"/>
                </a:lnTo>
                <a:cubicBezTo>
                  <a:pt x="2868321" y="1399315"/>
                  <a:pt x="2823841" y="711200"/>
                  <a:pt x="2914643" y="1396598"/>
                </a:cubicBezTo>
                <a:lnTo>
                  <a:pt x="4885191" y="5025297"/>
                </a:lnTo>
                <a:lnTo>
                  <a:pt x="2388474" y="6450638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5368C04-8E3F-4A90-9B35-53CD542834BF}"/>
              </a:ext>
            </a:extLst>
          </p:cNvPr>
          <p:cNvSpPr/>
          <p:nvPr/>
        </p:nvSpPr>
        <p:spPr>
          <a:xfrm>
            <a:off x="1976393" y="5781670"/>
            <a:ext cx="243191" cy="22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94BD559-FB3B-480B-9634-9ACA45538204}"/>
              </a:ext>
            </a:extLst>
          </p:cNvPr>
          <p:cNvSpPr txBox="1"/>
          <p:nvPr/>
        </p:nvSpPr>
        <p:spPr>
          <a:xfrm>
            <a:off x="2355011" y="5708872"/>
            <a:ext cx="167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Origem de água</a:t>
            </a:r>
          </a:p>
        </p:txBody>
      </p:sp>
      <p:pic>
        <p:nvPicPr>
          <p:cNvPr id="11" name="Picture 61">
            <a:extLst>
              <a:ext uri="{FF2B5EF4-FFF2-40B4-BE49-F238E27FC236}">
                <a16:creationId xmlns:a16="http://schemas.microsoft.com/office/drawing/2014/main" id="{CB8E4A08-89CA-4A2E-9C7B-58DC779544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" b="15143"/>
          <a:stretch/>
        </p:blipFill>
        <p:spPr bwMode="auto">
          <a:xfrm rot="14747123">
            <a:off x="4168069" y="2363791"/>
            <a:ext cx="5120758" cy="2974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1">
            <a:extLst>
              <a:ext uri="{FF2B5EF4-FFF2-40B4-BE49-F238E27FC236}">
                <a16:creationId xmlns:a16="http://schemas.microsoft.com/office/drawing/2014/main" id="{702E4556-C1EE-4A6A-9CE7-F286D625AD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" b="15143"/>
          <a:stretch/>
        </p:blipFill>
        <p:spPr bwMode="auto">
          <a:xfrm rot="3481135">
            <a:off x="7860714" y="1941668"/>
            <a:ext cx="5120758" cy="2974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8960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B42F14F-D6A7-4A03-874D-8AB2AD63A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242" y="49331"/>
            <a:ext cx="7417717" cy="675933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C88D457-1F72-4651-B82F-F6FC4B3036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35" t="58983" b="22316"/>
          <a:stretch/>
        </p:blipFill>
        <p:spPr>
          <a:xfrm>
            <a:off x="10394830" y="6495691"/>
            <a:ext cx="1543128" cy="226654"/>
          </a:xfrm>
          <a:prstGeom prst="rect">
            <a:avLst/>
          </a:prstGeom>
        </p:spPr>
      </p:pic>
      <p:pic>
        <p:nvPicPr>
          <p:cNvPr id="7" name="Picture 61">
            <a:extLst>
              <a:ext uri="{FF2B5EF4-FFF2-40B4-BE49-F238E27FC236}">
                <a16:creationId xmlns:a16="http://schemas.microsoft.com/office/drawing/2014/main" id="{967DFE82-AD4B-4B6C-B1C4-E6591B41E2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" b="15143"/>
          <a:stretch/>
        </p:blipFill>
        <p:spPr bwMode="auto">
          <a:xfrm rot="18381099">
            <a:off x="4662156" y="1133024"/>
            <a:ext cx="6730644" cy="3909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4CF52362-85E4-4C67-890A-B23083731741}"/>
              </a:ext>
            </a:extLst>
          </p:cNvPr>
          <p:cNvSpPr txBox="1"/>
          <p:nvPr/>
        </p:nvSpPr>
        <p:spPr>
          <a:xfrm>
            <a:off x="2801565" y="564204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Grupo 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1B83EC2-30D6-4639-A273-1EA42411B02E}"/>
              </a:ext>
            </a:extLst>
          </p:cNvPr>
          <p:cNvSpPr/>
          <p:nvPr/>
        </p:nvSpPr>
        <p:spPr>
          <a:xfrm>
            <a:off x="9231901" y="5691981"/>
            <a:ext cx="243191" cy="22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249D28AD-214B-40C7-8AEF-EC84096051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50" t="93939" r="-400" b="3061"/>
          <a:stretch/>
        </p:blipFill>
        <p:spPr bwMode="auto">
          <a:xfrm>
            <a:off x="1976593" y="5379763"/>
            <a:ext cx="1359408" cy="29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C4072E6-B270-4413-B4A4-52EC4E362ECB}"/>
              </a:ext>
            </a:extLst>
          </p:cNvPr>
          <p:cNvSpPr/>
          <p:nvPr/>
        </p:nvSpPr>
        <p:spPr>
          <a:xfrm>
            <a:off x="1976393" y="5781670"/>
            <a:ext cx="243191" cy="22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1F11AF0-34EC-4AAB-BA0D-AAB733D46600}"/>
              </a:ext>
            </a:extLst>
          </p:cNvPr>
          <p:cNvSpPr txBox="1"/>
          <p:nvPr/>
        </p:nvSpPr>
        <p:spPr>
          <a:xfrm>
            <a:off x="2355011" y="5708872"/>
            <a:ext cx="167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Origem de água</a:t>
            </a:r>
          </a:p>
        </p:txBody>
      </p:sp>
    </p:spTree>
    <p:extLst>
      <p:ext uri="{BB962C8B-B14F-4D97-AF65-F5344CB8AC3E}">
        <p14:creationId xmlns:p14="http://schemas.microsoft.com/office/powerpoint/2010/main" val="2085741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4C71FDB1-7002-4A07-86FF-476FF8FFDBEC}"/>
              </a:ext>
            </a:extLst>
          </p:cNvPr>
          <p:cNvSpPr txBox="1"/>
          <p:nvPr/>
        </p:nvSpPr>
        <p:spPr>
          <a:xfrm>
            <a:off x="2801565" y="564204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Grupo 4</a:t>
            </a:r>
          </a:p>
        </p:txBody>
      </p:sp>
    </p:spTree>
    <p:extLst>
      <p:ext uri="{BB962C8B-B14F-4D97-AF65-F5344CB8AC3E}">
        <p14:creationId xmlns:p14="http://schemas.microsoft.com/office/powerpoint/2010/main" val="1572115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3A0EAD4-E15D-4682-B120-DF0D10C20F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78" t="14288" r="7354" b="12690"/>
          <a:stretch/>
        </p:blipFill>
        <p:spPr>
          <a:xfrm>
            <a:off x="4361506" y="121931"/>
            <a:ext cx="7669223" cy="5488360"/>
          </a:xfrm>
          <a:prstGeom prst="rect">
            <a:avLst/>
          </a:prstGeom>
        </p:spPr>
      </p:pic>
      <p:pic>
        <p:nvPicPr>
          <p:cNvPr id="5" name="Picture 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2314">
            <a:off x="5045246" y="628320"/>
            <a:ext cx="6723916" cy="4540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50" t="93939" r="-400" b="3061"/>
          <a:stretch/>
        </p:blipFill>
        <p:spPr bwMode="auto">
          <a:xfrm>
            <a:off x="9766519" y="5025852"/>
            <a:ext cx="1359408" cy="29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374485" y="112149"/>
            <a:ext cx="1116000" cy="61200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Grupo 5</a:t>
            </a:r>
          </a:p>
        </p:txBody>
      </p:sp>
      <p:sp>
        <p:nvSpPr>
          <p:cNvPr id="8" name="Freeform 7"/>
          <p:cNvSpPr/>
          <p:nvPr/>
        </p:nvSpPr>
        <p:spPr>
          <a:xfrm>
            <a:off x="4715528" y="318445"/>
            <a:ext cx="7169285" cy="5145932"/>
          </a:xfrm>
          <a:custGeom>
            <a:avLst/>
            <a:gdLst>
              <a:gd name="connsiteX0" fmla="*/ 230352 w 7489681"/>
              <a:gd name="connsiteY0" fmla="*/ 3083671 h 5157195"/>
              <a:gd name="connsiteX1" fmla="*/ 5376284 w 7489681"/>
              <a:gd name="connsiteY1" fmla="*/ 3 h 5157195"/>
              <a:gd name="connsiteX2" fmla="*/ 7399637 w 7489681"/>
              <a:gd name="connsiteY2" fmla="*/ 3064216 h 5157195"/>
              <a:gd name="connsiteX3" fmla="*/ 2720633 w 7489681"/>
              <a:gd name="connsiteY3" fmla="*/ 5145935 h 5157195"/>
              <a:gd name="connsiteX4" fmla="*/ 2166157 w 7489681"/>
              <a:gd name="connsiteY4" fmla="*/ 3920250 h 5157195"/>
              <a:gd name="connsiteX5" fmla="*/ 1018293 w 7489681"/>
              <a:gd name="connsiteY5" fmla="*/ 4484454 h 5157195"/>
              <a:gd name="connsiteX6" fmla="*/ 230352 w 7489681"/>
              <a:gd name="connsiteY6" fmla="*/ 3083671 h 5157195"/>
              <a:gd name="connsiteX0" fmla="*/ 230352 w 7489681"/>
              <a:gd name="connsiteY0" fmla="*/ 3083671 h 5157195"/>
              <a:gd name="connsiteX1" fmla="*/ 5376284 w 7489681"/>
              <a:gd name="connsiteY1" fmla="*/ 3 h 5157195"/>
              <a:gd name="connsiteX2" fmla="*/ 7399637 w 7489681"/>
              <a:gd name="connsiteY2" fmla="*/ 3064216 h 5157195"/>
              <a:gd name="connsiteX3" fmla="*/ 2720633 w 7489681"/>
              <a:gd name="connsiteY3" fmla="*/ 5145935 h 5157195"/>
              <a:gd name="connsiteX4" fmla="*/ 2166157 w 7489681"/>
              <a:gd name="connsiteY4" fmla="*/ 3920250 h 5157195"/>
              <a:gd name="connsiteX5" fmla="*/ 1018293 w 7489681"/>
              <a:gd name="connsiteY5" fmla="*/ 4484454 h 5157195"/>
              <a:gd name="connsiteX6" fmla="*/ 230352 w 7489681"/>
              <a:gd name="connsiteY6" fmla="*/ 3083671 h 5157195"/>
              <a:gd name="connsiteX0" fmla="*/ 230352 w 7399637"/>
              <a:gd name="connsiteY0" fmla="*/ 3083668 h 5157192"/>
              <a:gd name="connsiteX1" fmla="*/ 5376284 w 7399637"/>
              <a:gd name="connsiteY1" fmla="*/ 0 h 5157192"/>
              <a:gd name="connsiteX2" fmla="*/ 7399637 w 7399637"/>
              <a:gd name="connsiteY2" fmla="*/ 3064213 h 5157192"/>
              <a:gd name="connsiteX3" fmla="*/ 2720633 w 7399637"/>
              <a:gd name="connsiteY3" fmla="*/ 5145932 h 5157192"/>
              <a:gd name="connsiteX4" fmla="*/ 2166157 w 7399637"/>
              <a:gd name="connsiteY4" fmla="*/ 3920247 h 5157192"/>
              <a:gd name="connsiteX5" fmla="*/ 1018293 w 7399637"/>
              <a:gd name="connsiteY5" fmla="*/ 4484451 h 5157192"/>
              <a:gd name="connsiteX6" fmla="*/ 230352 w 7399637"/>
              <a:gd name="connsiteY6" fmla="*/ 3083668 h 5157192"/>
              <a:gd name="connsiteX0" fmla="*/ 230352 w 7399637"/>
              <a:gd name="connsiteY0" fmla="*/ 3083668 h 5157192"/>
              <a:gd name="connsiteX1" fmla="*/ 5376284 w 7399637"/>
              <a:gd name="connsiteY1" fmla="*/ 0 h 5157192"/>
              <a:gd name="connsiteX2" fmla="*/ 7399637 w 7399637"/>
              <a:gd name="connsiteY2" fmla="*/ 3064213 h 5157192"/>
              <a:gd name="connsiteX3" fmla="*/ 2720633 w 7399637"/>
              <a:gd name="connsiteY3" fmla="*/ 5145932 h 5157192"/>
              <a:gd name="connsiteX4" fmla="*/ 2166157 w 7399637"/>
              <a:gd name="connsiteY4" fmla="*/ 3920247 h 5157192"/>
              <a:gd name="connsiteX5" fmla="*/ 1018293 w 7399637"/>
              <a:gd name="connsiteY5" fmla="*/ 4484451 h 5157192"/>
              <a:gd name="connsiteX6" fmla="*/ 230352 w 7399637"/>
              <a:gd name="connsiteY6" fmla="*/ 3083668 h 5157192"/>
              <a:gd name="connsiteX0" fmla="*/ 230352 w 7399637"/>
              <a:gd name="connsiteY0" fmla="*/ 3083668 h 5145932"/>
              <a:gd name="connsiteX1" fmla="*/ 5376284 w 7399637"/>
              <a:gd name="connsiteY1" fmla="*/ 0 h 5145932"/>
              <a:gd name="connsiteX2" fmla="*/ 7399637 w 7399637"/>
              <a:gd name="connsiteY2" fmla="*/ 3064213 h 5145932"/>
              <a:gd name="connsiteX3" fmla="*/ 2720633 w 7399637"/>
              <a:gd name="connsiteY3" fmla="*/ 5145932 h 5145932"/>
              <a:gd name="connsiteX4" fmla="*/ 2166157 w 7399637"/>
              <a:gd name="connsiteY4" fmla="*/ 3920247 h 5145932"/>
              <a:gd name="connsiteX5" fmla="*/ 1018293 w 7399637"/>
              <a:gd name="connsiteY5" fmla="*/ 4484451 h 5145932"/>
              <a:gd name="connsiteX6" fmla="*/ 230352 w 7399637"/>
              <a:gd name="connsiteY6" fmla="*/ 3083668 h 5145932"/>
              <a:gd name="connsiteX0" fmla="*/ 230352 w 7399637"/>
              <a:gd name="connsiteY0" fmla="*/ 3083668 h 5145932"/>
              <a:gd name="connsiteX1" fmla="*/ 5376284 w 7399637"/>
              <a:gd name="connsiteY1" fmla="*/ 0 h 5145932"/>
              <a:gd name="connsiteX2" fmla="*/ 7399637 w 7399637"/>
              <a:gd name="connsiteY2" fmla="*/ 3064213 h 5145932"/>
              <a:gd name="connsiteX3" fmla="*/ 2720633 w 7399637"/>
              <a:gd name="connsiteY3" fmla="*/ 5145932 h 5145932"/>
              <a:gd name="connsiteX4" fmla="*/ 2166157 w 7399637"/>
              <a:gd name="connsiteY4" fmla="*/ 3920247 h 5145932"/>
              <a:gd name="connsiteX5" fmla="*/ 1018293 w 7399637"/>
              <a:gd name="connsiteY5" fmla="*/ 4484451 h 5145932"/>
              <a:gd name="connsiteX6" fmla="*/ 230352 w 7399637"/>
              <a:gd name="connsiteY6" fmla="*/ 3083668 h 5145932"/>
              <a:gd name="connsiteX0" fmla="*/ 0 w 7169285"/>
              <a:gd name="connsiteY0" fmla="*/ 3083668 h 5145932"/>
              <a:gd name="connsiteX1" fmla="*/ 5145932 w 7169285"/>
              <a:gd name="connsiteY1" fmla="*/ 0 h 5145932"/>
              <a:gd name="connsiteX2" fmla="*/ 7169285 w 7169285"/>
              <a:gd name="connsiteY2" fmla="*/ 3064213 h 5145932"/>
              <a:gd name="connsiteX3" fmla="*/ 2490281 w 7169285"/>
              <a:gd name="connsiteY3" fmla="*/ 5145932 h 5145932"/>
              <a:gd name="connsiteX4" fmla="*/ 1935805 w 7169285"/>
              <a:gd name="connsiteY4" fmla="*/ 3920247 h 5145932"/>
              <a:gd name="connsiteX5" fmla="*/ 787941 w 7169285"/>
              <a:gd name="connsiteY5" fmla="*/ 4484451 h 5145932"/>
              <a:gd name="connsiteX6" fmla="*/ 0 w 7169285"/>
              <a:gd name="connsiteY6" fmla="*/ 3083668 h 514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69285" h="5145932">
                <a:moveTo>
                  <a:pt x="0" y="3083668"/>
                </a:moveTo>
                <a:lnTo>
                  <a:pt x="5145932" y="0"/>
                </a:lnTo>
                <a:lnTo>
                  <a:pt x="7169285" y="3064213"/>
                </a:lnTo>
                <a:lnTo>
                  <a:pt x="2490281" y="5145932"/>
                </a:lnTo>
                <a:lnTo>
                  <a:pt x="1935805" y="3920247"/>
                </a:lnTo>
                <a:lnTo>
                  <a:pt x="787941" y="4484451"/>
                </a:lnTo>
                <a:lnTo>
                  <a:pt x="0" y="3083668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DD01C8F-A131-414C-B409-75CBA74B49D9}"/>
              </a:ext>
            </a:extLst>
          </p:cNvPr>
          <p:cNvSpPr/>
          <p:nvPr/>
        </p:nvSpPr>
        <p:spPr>
          <a:xfrm>
            <a:off x="6402436" y="4398020"/>
            <a:ext cx="243191" cy="22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2B3D045F-A58A-42A9-B396-CC0B4FA47A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50" t="93939" r="-400" b="3061"/>
          <a:stretch/>
        </p:blipFill>
        <p:spPr bwMode="auto">
          <a:xfrm>
            <a:off x="2145382" y="4733244"/>
            <a:ext cx="1359408" cy="29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13B4F67-C580-4B1D-8E15-F66DF28A8DDC}"/>
              </a:ext>
            </a:extLst>
          </p:cNvPr>
          <p:cNvSpPr/>
          <p:nvPr/>
        </p:nvSpPr>
        <p:spPr>
          <a:xfrm>
            <a:off x="2019525" y="5391258"/>
            <a:ext cx="243191" cy="22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C0448EF-D580-447F-AF91-0B786627937A}"/>
              </a:ext>
            </a:extLst>
          </p:cNvPr>
          <p:cNvSpPr txBox="1"/>
          <p:nvPr/>
        </p:nvSpPr>
        <p:spPr>
          <a:xfrm>
            <a:off x="2398143" y="5318460"/>
            <a:ext cx="167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Origem de água</a:t>
            </a:r>
          </a:p>
        </p:txBody>
      </p:sp>
    </p:spTree>
    <p:extLst>
      <p:ext uri="{BB962C8B-B14F-4D97-AF65-F5344CB8AC3E}">
        <p14:creationId xmlns:p14="http://schemas.microsoft.com/office/powerpoint/2010/main" val="1111371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34391CA-ED0A-42A2-BA1D-B4E0E46EA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698" y="1321557"/>
            <a:ext cx="11367075" cy="405829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126C160-F5F1-4B84-B253-263B0DC380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62" t="58490"/>
          <a:stretch/>
        </p:blipFill>
        <p:spPr>
          <a:xfrm>
            <a:off x="9827056" y="4993316"/>
            <a:ext cx="1785809" cy="379563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6B5904FC-6B2B-4C02-BD51-AB9ABE25B6BC}"/>
              </a:ext>
            </a:extLst>
          </p:cNvPr>
          <p:cNvSpPr/>
          <p:nvPr/>
        </p:nvSpPr>
        <p:spPr>
          <a:xfrm>
            <a:off x="552093" y="1656270"/>
            <a:ext cx="10084279" cy="30106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23FE0FE-3399-438C-9F84-0C689191580C}"/>
              </a:ext>
            </a:extLst>
          </p:cNvPr>
          <p:cNvSpPr/>
          <p:nvPr/>
        </p:nvSpPr>
        <p:spPr>
          <a:xfrm>
            <a:off x="10598366" y="1410189"/>
            <a:ext cx="243191" cy="22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78D59036-E9C4-4A3C-97BF-BC1B08FE54F0}"/>
              </a:ext>
            </a:extLst>
          </p:cNvPr>
          <p:cNvSpPr/>
          <p:nvPr/>
        </p:nvSpPr>
        <p:spPr>
          <a:xfrm>
            <a:off x="212786" y="1941922"/>
            <a:ext cx="10886632" cy="240636"/>
          </a:xfrm>
          <a:custGeom>
            <a:avLst/>
            <a:gdLst>
              <a:gd name="connsiteX0" fmla="*/ 0 w 10127411"/>
              <a:gd name="connsiteY0" fmla="*/ 116293 h 240636"/>
              <a:gd name="connsiteX1" fmla="*/ 819509 w 10127411"/>
              <a:gd name="connsiteY1" fmla="*/ 116293 h 240636"/>
              <a:gd name="connsiteX2" fmla="*/ 1889185 w 10127411"/>
              <a:gd name="connsiteY2" fmla="*/ 176678 h 240636"/>
              <a:gd name="connsiteX3" fmla="*/ 2941607 w 10127411"/>
              <a:gd name="connsiteY3" fmla="*/ 237063 h 240636"/>
              <a:gd name="connsiteX4" fmla="*/ 4356339 w 10127411"/>
              <a:gd name="connsiteY4" fmla="*/ 228437 h 240636"/>
              <a:gd name="connsiteX5" fmla="*/ 5426015 w 10127411"/>
              <a:gd name="connsiteY5" fmla="*/ 185305 h 240636"/>
              <a:gd name="connsiteX6" fmla="*/ 6875253 w 10127411"/>
              <a:gd name="connsiteY6" fmla="*/ 116293 h 240636"/>
              <a:gd name="connsiteX7" fmla="*/ 7867290 w 10127411"/>
              <a:gd name="connsiteY7" fmla="*/ 47282 h 240636"/>
              <a:gd name="connsiteX8" fmla="*/ 9161253 w 10127411"/>
              <a:gd name="connsiteY8" fmla="*/ 4150 h 240636"/>
              <a:gd name="connsiteX9" fmla="*/ 10127411 w 10127411"/>
              <a:gd name="connsiteY9" fmla="*/ 4150 h 240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127411" h="240636">
                <a:moveTo>
                  <a:pt x="0" y="116293"/>
                </a:moveTo>
                <a:cubicBezTo>
                  <a:pt x="252322" y="111261"/>
                  <a:pt x="504645" y="106229"/>
                  <a:pt x="819509" y="116293"/>
                </a:cubicBezTo>
                <a:cubicBezTo>
                  <a:pt x="1134373" y="126357"/>
                  <a:pt x="1889185" y="176678"/>
                  <a:pt x="1889185" y="176678"/>
                </a:cubicBezTo>
                <a:cubicBezTo>
                  <a:pt x="2242868" y="196806"/>
                  <a:pt x="2530415" y="228437"/>
                  <a:pt x="2941607" y="237063"/>
                </a:cubicBezTo>
                <a:cubicBezTo>
                  <a:pt x="3352799" y="245689"/>
                  <a:pt x="3942271" y="237063"/>
                  <a:pt x="4356339" y="228437"/>
                </a:cubicBezTo>
                <a:cubicBezTo>
                  <a:pt x="4770407" y="219811"/>
                  <a:pt x="5426015" y="185305"/>
                  <a:pt x="5426015" y="185305"/>
                </a:cubicBezTo>
                <a:lnTo>
                  <a:pt x="6875253" y="116293"/>
                </a:lnTo>
                <a:cubicBezTo>
                  <a:pt x="7282132" y="93289"/>
                  <a:pt x="7486290" y="65972"/>
                  <a:pt x="7867290" y="47282"/>
                </a:cubicBezTo>
                <a:cubicBezTo>
                  <a:pt x="8248290" y="28592"/>
                  <a:pt x="8784566" y="11339"/>
                  <a:pt x="9161253" y="4150"/>
                </a:cubicBezTo>
                <a:cubicBezTo>
                  <a:pt x="9537940" y="-3039"/>
                  <a:pt x="9832675" y="555"/>
                  <a:pt x="10127411" y="415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Forma livre: Forma 9">
            <a:extLst>
              <a:ext uri="{FF2B5EF4-FFF2-40B4-BE49-F238E27FC236}">
                <a16:creationId xmlns:a16="http://schemas.microsoft.com/office/drawing/2014/main" id="{7C415919-3B02-4238-9A08-6B97E0398BF5}"/>
              </a:ext>
            </a:extLst>
          </p:cNvPr>
          <p:cNvSpPr/>
          <p:nvPr/>
        </p:nvSpPr>
        <p:spPr>
          <a:xfrm>
            <a:off x="502919" y="3075507"/>
            <a:ext cx="10886632" cy="240636"/>
          </a:xfrm>
          <a:custGeom>
            <a:avLst/>
            <a:gdLst>
              <a:gd name="connsiteX0" fmla="*/ 0 w 10127411"/>
              <a:gd name="connsiteY0" fmla="*/ 116293 h 240636"/>
              <a:gd name="connsiteX1" fmla="*/ 819509 w 10127411"/>
              <a:gd name="connsiteY1" fmla="*/ 116293 h 240636"/>
              <a:gd name="connsiteX2" fmla="*/ 1889185 w 10127411"/>
              <a:gd name="connsiteY2" fmla="*/ 176678 h 240636"/>
              <a:gd name="connsiteX3" fmla="*/ 2941607 w 10127411"/>
              <a:gd name="connsiteY3" fmla="*/ 237063 h 240636"/>
              <a:gd name="connsiteX4" fmla="*/ 4356339 w 10127411"/>
              <a:gd name="connsiteY4" fmla="*/ 228437 h 240636"/>
              <a:gd name="connsiteX5" fmla="*/ 5426015 w 10127411"/>
              <a:gd name="connsiteY5" fmla="*/ 185305 h 240636"/>
              <a:gd name="connsiteX6" fmla="*/ 6875253 w 10127411"/>
              <a:gd name="connsiteY6" fmla="*/ 116293 h 240636"/>
              <a:gd name="connsiteX7" fmla="*/ 7867290 w 10127411"/>
              <a:gd name="connsiteY7" fmla="*/ 47282 h 240636"/>
              <a:gd name="connsiteX8" fmla="*/ 9161253 w 10127411"/>
              <a:gd name="connsiteY8" fmla="*/ 4150 h 240636"/>
              <a:gd name="connsiteX9" fmla="*/ 10127411 w 10127411"/>
              <a:gd name="connsiteY9" fmla="*/ 4150 h 240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127411" h="240636">
                <a:moveTo>
                  <a:pt x="0" y="116293"/>
                </a:moveTo>
                <a:cubicBezTo>
                  <a:pt x="252322" y="111261"/>
                  <a:pt x="504645" y="106229"/>
                  <a:pt x="819509" y="116293"/>
                </a:cubicBezTo>
                <a:cubicBezTo>
                  <a:pt x="1134373" y="126357"/>
                  <a:pt x="1889185" y="176678"/>
                  <a:pt x="1889185" y="176678"/>
                </a:cubicBezTo>
                <a:cubicBezTo>
                  <a:pt x="2242868" y="196806"/>
                  <a:pt x="2530415" y="228437"/>
                  <a:pt x="2941607" y="237063"/>
                </a:cubicBezTo>
                <a:cubicBezTo>
                  <a:pt x="3352799" y="245689"/>
                  <a:pt x="3942271" y="237063"/>
                  <a:pt x="4356339" y="228437"/>
                </a:cubicBezTo>
                <a:cubicBezTo>
                  <a:pt x="4770407" y="219811"/>
                  <a:pt x="5426015" y="185305"/>
                  <a:pt x="5426015" y="185305"/>
                </a:cubicBezTo>
                <a:lnTo>
                  <a:pt x="6875253" y="116293"/>
                </a:lnTo>
                <a:cubicBezTo>
                  <a:pt x="7282132" y="93289"/>
                  <a:pt x="7486290" y="65972"/>
                  <a:pt x="7867290" y="47282"/>
                </a:cubicBezTo>
                <a:cubicBezTo>
                  <a:pt x="8248290" y="28592"/>
                  <a:pt x="8784566" y="11339"/>
                  <a:pt x="9161253" y="4150"/>
                </a:cubicBezTo>
                <a:cubicBezTo>
                  <a:pt x="9537940" y="-3039"/>
                  <a:pt x="9832675" y="555"/>
                  <a:pt x="10127411" y="415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3AD03FBD-5DB1-42A6-878D-A576CD7B7CC4}"/>
              </a:ext>
            </a:extLst>
          </p:cNvPr>
          <p:cNvSpPr/>
          <p:nvPr/>
        </p:nvSpPr>
        <p:spPr>
          <a:xfrm>
            <a:off x="502919" y="3620752"/>
            <a:ext cx="10886632" cy="240636"/>
          </a:xfrm>
          <a:custGeom>
            <a:avLst/>
            <a:gdLst>
              <a:gd name="connsiteX0" fmla="*/ 0 w 10127411"/>
              <a:gd name="connsiteY0" fmla="*/ 116293 h 240636"/>
              <a:gd name="connsiteX1" fmla="*/ 819509 w 10127411"/>
              <a:gd name="connsiteY1" fmla="*/ 116293 h 240636"/>
              <a:gd name="connsiteX2" fmla="*/ 1889185 w 10127411"/>
              <a:gd name="connsiteY2" fmla="*/ 176678 h 240636"/>
              <a:gd name="connsiteX3" fmla="*/ 2941607 w 10127411"/>
              <a:gd name="connsiteY3" fmla="*/ 237063 h 240636"/>
              <a:gd name="connsiteX4" fmla="*/ 4356339 w 10127411"/>
              <a:gd name="connsiteY4" fmla="*/ 228437 h 240636"/>
              <a:gd name="connsiteX5" fmla="*/ 5426015 w 10127411"/>
              <a:gd name="connsiteY5" fmla="*/ 185305 h 240636"/>
              <a:gd name="connsiteX6" fmla="*/ 6875253 w 10127411"/>
              <a:gd name="connsiteY6" fmla="*/ 116293 h 240636"/>
              <a:gd name="connsiteX7" fmla="*/ 7867290 w 10127411"/>
              <a:gd name="connsiteY7" fmla="*/ 47282 h 240636"/>
              <a:gd name="connsiteX8" fmla="*/ 9161253 w 10127411"/>
              <a:gd name="connsiteY8" fmla="*/ 4150 h 240636"/>
              <a:gd name="connsiteX9" fmla="*/ 10127411 w 10127411"/>
              <a:gd name="connsiteY9" fmla="*/ 4150 h 240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127411" h="240636">
                <a:moveTo>
                  <a:pt x="0" y="116293"/>
                </a:moveTo>
                <a:cubicBezTo>
                  <a:pt x="252322" y="111261"/>
                  <a:pt x="504645" y="106229"/>
                  <a:pt x="819509" y="116293"/>
                </a:cubicBezTo>
                <a:cubicBezTo>
                  <a:pt x="1134373" y="126357"/>
                  <a:pt x="1889185" y="176678"/>
                  <a:pt x="1889185" y="176678"/>
                </a:cubicBezTo>
                <a:cubicBezTo>
                  <a:pt x="2242868" y="196806"/>
                  <a:pt x="2530415" y="228437"/>
                  <a:pt x="2941607" y="237063"/>
                </a:cubicBezTo>
                <a:cubicBezTo>
                  <a:pt x="3352799" y="245689"/>
                  <a:pt x="3942271" y="237063"/>
                  <a:pt x="4356339" y="228437"/>
                </a:cubicBezTo>
                <a:cubicBezTo>
                  <a:pt x="4770407" y="219811"/>
                  <a:pt x="5426015" y="185305"/>
                  <a:pt x="5426015" y="185305"/>
                </a:cubicBezTo>
                <a:lnTo>
                  <a:pt x="6875253" y="116293"/>
                </a:lnTo>
                <a:cubicBezTo>
                  <a:pt x="7282132" y="93289"/>
                  <a:pt x="7486290" y="65972"/>
                  <a:pt x="7867290" y="47282"/>
                </a:cubicBezTo>
                <a:cubicBezTo>
                  <a:pt x="8248290" y="28592"/>
                  <a:pt x="8784566" y="11339"/>
                  <a:pt x="9161253" y="4150"/>
                </a:cubicBezTo>
                <a:cubicBezTo>
                  <a:pt x="9537940" y="-3039"/>
                  <a:pt x="9832675" y="555"/>
                  <a:pt x="10127411" y="415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Forma livre: Forma 11">
            <a:extLst>
              <a:ext uri="{FF2B5EF4-FFF2-40B4-BE49-F238E27FC236}">
                <a16:creationId xmlns:a16="http://schemas.microsoft.com/office/drawing/2014/main" id="{AB96BD08-62C9-448B-AE33-B0839852BF89}"/>
              </a:ext>
            </a:extLst>
          </p:cNvPr>
          <p:cNvSpPr/>
          <p:nvPr/>
        </p:nvSpPr>
        <p:spPr>
          <a:xfrm>
            <a:off x="502919" y="4834608"/>
            <a:ext cx="10886632" cy="240636"/>
          </a:xfrm>
          <a:custGeom>
            <a:avLst/>
            <a:gdLst>
              <a:gd name="connsiteX0" fmla="*/ 0 w 10127411"/>
              <a:gd name="connsiteY0" fmla="*/ 116293 h 240636"/>
              <a:gd name="connsiteX1" fmla="*/ 819509 w 10127411"/>
              <a:gd name="connsiteY1" fmla="*/ 116293 h 240636"/>
              <a:gd name="connsiteX2" fmla="*/ 1889185 w 10127411"/>
              <a:gd name="connsiteY2" fmla="*/ 176678 h 240636"/>
              <a:gd name="connsiteX3" fmla="*/ 2941607 w 10127411"/>
              <a:gd name="connsiteY3" fmla="*/ 237063 h 240636"/>
              <a:gd name="connsiteX4" fmla="*/ 4356339 w 10127411"/>
              <a:gd name="connsiteY4" fmla="*/ 228437 h 240636"/>
              <a:gd name="connsiteX5" fmla="*/ 5426015 w 10127411"/>
              <a:gd name="connsiteY5" fmla="*/ 185305 h 240636"/>
              <a:gd name="connsiteX6" fmla="*/ 6875253 w 10127411"/>
              <a:gd name="connsiteY6" fmla="*/ 116293 h 240636"/>
              <a:gd name="connsiteX7" fmla="*/ 7867290 w 10127411"/>
              <a:gd name="connsiteY7" fmla="*/ 47282 h 240636"/>
              <a:gd name="connsiteX8" fmla="*/ 9161253 w 10127411"/>
              <a:gd name="connsiteY8" fmla="*/ 4150 h 240636"/>
              <a:gd name="connsiteX9" fmla="*/ 10127411 w 10127411"/>
              <a:gd name="connsiteY9" fmla="*/ 4150 h 240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127411" h="240636">
                <a:moveTo>
                  <a:pt x="0" y="116293"/>
                </a:moveTo>
                <a:cubicBezTo>
                  <a:pt x="252322" y="111261"/>
                  <a:pt x="504645" y="106229"/>
                  <a:pt x="819509" y="116293"/>
                </a:cubicBezTo>
                <a:cubicBezTo>
                  <a:pt x="1134373" y="126357"/>
                  <a:pt x="1889185" y="176678"/>
                  <a:pt x="1889185" y="176678"/>
                </a:cubicBezTo>
                <a:cubicBezTo>
                  <a:pt x="2242868" y="196806"/>
                  <a:pt x="2530415" y="228437"/>
                  <a:pt x="2941607" y="237063"/>
                </a:cubicBezTo>
                <a:cubicBezTo>
                  <a:pt x="3352799" y="245689"/>
                  <a:pt x="3942271" y="237063"/>
                  <a:pt x="4356339" y="228437"/>
                </a:cubicBezTo>
                <a:cubicBezTo>
                  <a:pt x="4770407" y="219811"/>
                  <a:pt x="5426015" y="185305"/>
                  <a:pt x="5426015" y="185305"/>
                </a:cubicBezTo>
                <a:lnTo>
                  <a:pt x="6875253" y="116293"/>
                </a:lnTo>
                <a:cubicBezTo>
                  <a:pt x="7282132" y="93289"/>
                  <a:pt x="7486290" y="65972"/>
                  <a:pt x="7867290" y="47282"/>
                </a:cubicBezTo>
                <a:cubicBezTo>
                  <a:pt x="8248290" y="28592"/>
                  <a:pt x="8784566" y="11339"/>
                  <a:pt x="9161253" y="4150"/>
                </a:cubicBezTo>
                <a:cubicBezTo>
                  <a:pt x="9537940" y="-3039"/>
                  <a:pt x="9832675" y="555"/>
                  <a:pt x="10127411" y="415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Forma livre: Forma 12">
            <a:extLst>
              <a:ext uri="{FF2B5EF4-FFF2-40B4-BE49-F238E27FC236}">
                <a16:creationId xmlns:a16="http://schemas.microsoft.com/office/drawing/2014/main" id="{338C7D88-F5ED-47A9-9E39-7982EC3B84F1}"/>
              </a:ext>
            </a:extLst>
          </p:cNvPr>
          <p:cNvSpPr/>
          <p:nvPr/>
        </p:nvSpPr>
        <p:spPr>
          <a:xfrm>
            <a:off x="306189" y="1335671"/>
            <a:ext cx="10886632" cy="240636"/>
          </a:xfrm>
          <a:custGeom>
            <a:avLst/>
            <a:gdLst>
              <a:gd name="connsiteX0" fmla="*/ 0 w 10127411"/>
              <a:gd name="connsiteY0" fmla="*/ 116293 h 240636"/>
              <a:gd name="connsiteX1" fmla="*/ 819509 w 10127411"/>
              <a:gd name="connsiteY1" fmla="*/ 116293 h 240636"/>
              <a:gd name="connsiteX2" fmla="*/ 1889185 w 10127411"/>
              <a:gd name="connsiteY2" fmla="*/ 176678 h 240636"/>
              <a:gd name="connsiteX3" fmla="*/ 2941607 w 10127411"/>
              <a:gd name="connsiteY3" fmla="*/ 237063 h 240636"/>
              <a:gd name="connsiteX4" fmla="*/ 4356339 w 10127411"/>
              <a:gd name="connsiteY4" fmla="*/ 228437 h 240636"/>
              <a:gd name="connsiteX5" fmla="*/ 5426015 w 10127411"/>
              <a:gd name="connsiteY5" fmla="*/ 185305 h 240636"/>
              <a:gd name="connsiteX6" fmla="*/ 6875253 w 10127411"/>
              <a:gd name="connsiteY6" fmla="*/ 116293 h 240636"/>
              <a:gd name="connsiteX7" fmla="*/ 7867290 w 10127411"/>
              <a:gd name="connsiteY7" fmla="*/ 47282 h 240636"/>
              <a:gd name="connsiteX8" fmla="*/ 9161253 w 10127411"/>
              <a:gd name="connsiteY8" fmla="*/ 4150 h 240636"/>
              <a:gd name="connsiteX9" fmla="*/ 10127411 w 10127411"/>
              <a:gd name="connsiteY9" fmla="*/ 4150 h 240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127411" h="240636">
                <a:moveTo>
                  <a:pt x="0" y="116293"/>
                </a:moveTo>
                <a:cubicBezTo>
                  <a:pt x="252322" y="111261"/>
                  <a:pt x="504645" y="106229"/>
                  <a:pt x="819509" y="116293"/>
                </a:cubicBezTo>
                <a:cubicBezTo>
                  <a:pt x="1134373" y="126357"/>
                  <a:pt x="1889185" y="176678"/>
                  <a:pt x="1889185" y="176678"/>
                </a:cubicBezTo>
                <a:cubicBezTo>
                  <a:pt x="2242868" y="196806"/>
                  <a:pt x="2530415" y="228437"/>
                  <a:pt x="2941607" y="237063"/>
                </a:cubicBezTo>
                <a:cubicBezTo>
                  <a:pt x="3352799" y="245689"/>
                  <a:pt x="3942271" y="237063"/>
                  <a:pt x="4356339" y="228437"/>
                </a:cubicBezTo>
                <a:cubicBezTo>
                  <a:pt x="4770407" y="219811"/>
                  <a:pt x="5426015" y="185305"/>
                  <a:pt x="5426015" y="185305"/>
                </a:cubicBezTo>
                <a:lnTo>
                  <a:pt x="6875253" y="116293"/>
                </a:lnTo>
                <a:cubicBezTo>
                  <a:pt x="7282132" y="93289"/>
                  <a:pt x="7486290" y="65972"/>
                  <a:pt x="7867290" y="47282"/>
                </a:cubicBezTo>
                <a:cubicBezTo>
                  <a:pt x="8248290" y="28592"/>
                  <a:pt x="8784566" y="11339"/>
                  <a:pt x="9161253" y="4150"/>
                </a:cubicBezTo>
                <a:cubicBezTo>
                  <a:pt x="9537940" y="-3039"/>
                  <a:pt x="9832675" y="555"/>
                  <a:pt x="10127411" y="415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Forma livre: Forma 13">
            <a:extLst>
              <a:ext uri="{FF2B5EF4-FFF2-40B4-BE49-F238E27FC236}">
                <a16:creationId xmlns:a16="http://schemas.microsoft.com/office/drawing/2014/main" id="{AEF471DA-4B40-43D1-9C1C-C678BC3B85F8}"/>
              </a:ext>
            </a:extLst>
          </p:cNvPr>
          <p:cNvSpPr/>
          <p:nvPr/>
        </p:nvSpPr>
        <p:spPr>
          <a:xfrm>
            <a:off x="502919" y="4362841"/>
            <a:ext cx="10886632" cy="240636"/>
          </a:xfrm>
          <a:custGeom>
            <a:avLst/>
            <a:gdLst>
              <a:gd name="connsiteX0" fmla="*/ 0 w 10127411"/>
              <a:gd name="connsiteY0" fmla="*/ 116293 h 240636"/>
              <a:gd name="connsiteX1" fmla="*/ 819509 w 10127411"/>
              <a:gd name="connsiteY1" fmla="*/ 116293 h 240636"/>
              <a:gd name="connsiteX2" fmla="*/ 1889185 w 10127411"/>
              <a:gd name="connsiteY2" fmla="*/ 176678 h 240636"/>
              <a:gd name="connsiteX3" fmla="*/ 2941607 w 10127411"/>
              <a:gd name="connsiteY3" fmla="*/ 237063 h 240636"/>
              <a:gd name="connsiteX4" fmla="*/ 4356339 w 10127411"/>
              <a:gd name="connsiteY4" fmla="*/ 228437 h 240636"/>
              <a:gd name="connsiteX5" fmla="*/ 5426015 w 10127411"/>
              <a:gd name="connsiteY5" fmla="*/ 185305 h 240636"/>
              <a:gd name="connsiteX6" fmla="*/ 6875253 w 10127411"/>
              <a:gd name="connsiteY6" fmla="*/ 116293 h 240636"/>
              <a:gd name="connsiteX7" fmla="*/ 7867290 w 10127411"/>
              <a:gd name="connsiteY7" fmla="*/ 47282 h 240636"/>
              <a:gd name="connsiteX8" fmla="*/ 9161253 w 10127411"/>
              <a:gd name="connsiteY8" fmla="*/ 4150 h 240636"/>
              <a:gd name="connsiteX9" fmla="*/ 10127411 w 10127411"/>
              <a:gd name="connsiteY9" fmla="*/ 4150 h 240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127411" h="240636">
                <a:moveTo>
                  <a:pt x="0" y="116293"/>
                </a:moveTo>
                <a:cubicBezTo>
                  <a:pt x="252322" y="111261"/>
                  <a:pt x="504645" y="106229"/>
                  <a:pt x="819509" y="116293"/>
                </a:cubicBezTo>
                <a:cubicBezTo>
                  <a:pt x="1134373" y="126357"/>
                  <a:pt x="1889185" y="176678"/>
                  <a:pt x="1889185" y="176678"/>
                </a:cubicBezTo>
                <a:cubicBezTo>
                  <a:pt x="2242868" y="196806"/>
                  <a:pt x="2530415" y="228437"/>
                  <a:pt x="2941607" y="237063"/>
                </a:cubicBezTo>
                <a:cubicBezTo>
                  <a:pt x="3352799" y="245689"/>
                  <a:pt x="3942271" y="237063"/>
                  <a:pt x="4356339" y="228437"/>
                </a:cubicBezTo>
                <a:cubicBezTo>
                  <a:pt x="4770407" y="219811"/>
                  <a:pt x="5426015" y="185305"/>
                  <a:pt x="5426015" y="185305"/>
                </a:cubicBezTo>
                <a:lnTo>
                  <a:pt x="6875253" y="116293"/>
                </a:lnTo>
                <a:cubicBezTo>
                  <a:pt x="7282132" y="93289"/>
                  <a:pt x="7486290" y="65972"/>
                  <a:pt x="7867290" y="47282"/>
                </a:cubicBezTo>
                <a:cubicBezTo>
                  <a:pt x="8248290" y="28592"/>
                  <a:pt x="8784566" y="11339"/>
                  <a:pt x="9161253" y="4150"/>
                </a:cubicBezTo>
                <a:cubicBezTo>
                  <a:pt x="9537940" y="-3039"/>
                  <a:pt x="9832675" y="555"/>
                  <a:pt x="10127411" y="415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67F1C894-B566-4E48-BEE9-310A6341585E}"/>
              </a:ext>
            </a:extLst>
          </p:cNvPr>
          <p:cNvSpPr txBox="1"/>
          <p:nvPr/>
        </p:nvSpPr>
        <p:spPr>
          <a:xfrm>
            <a:off x="682997" y="1172204"/>
            <a:ext cx="41870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20</a:t>
            </a:r>
          </a:p>
          <a:p>
            <a:endParaRPr lang="pt-PT" dirty="0">
              <a:solidFill>
                <a:schemeClr val="bg1"/>
              </a:solidFill>
            </a:endParaRPr>
          </a:p>
          <a:p>
            <a:r>
              <a:rPr lang="pt-PT" dirty="0">
                <a:solidFill>
                  <a:schemeClr val="bg1"/>
                </a:solidFill>
              </a:rPr>
              <a:t>21</a:t>
            </a:r>
          </a:p>
          <a:p>
            <a:endParaRPr lang="pt-PT" dirty="0">
              <a:solidFill>
                <a:schemeClr val="bg1"/>
              </a:solidFill>
            </a:endParaRPr>
          </a:p>
          <a:p>
            <a:endParaRPr lang="pt-PT" dirty="0">
              <a:solidFill>
                <a:schemeClr val="bg1"/>
              </a:solidFill>
            </a:endParaRPr>
          </a:p>
          <a:p>
            <a:endParaRPr lang="pt-PT" dirty="0">
              <a:solidFill>
                <a:schemeClr val="bg1"/>
              </a:solidFill>
            </a:endParaRPr>
          </a:p>
          <a:p>
            <a:r>
              <a:rPr lang="pt-PT" dirty="0">
                <a:solidFill>
                  <a:schemeClr val="bg1"/>
                </a:solidFill>
              </a:rPr>
              <a:t>22</a:t>
            </a:r>
          </a:p>
          <a:p>
            <a:endParaRPr lang="pt-PT" dirty="0">
              <a:solidFill>
                <a:schemeClr val="bg1"/>
              </a:solidFill>
            </a:endParaRPr>
          </a:p>
          <a:p>
            <a:r>
              <a:rPr lang="pt-PT" dirty="0">
                <a:solidFill>
                  <a:schemeClr val="bg1"/>
                </a:solidFill>
              </a:rPr>
              <a:t>23</a:t>
            </a:r>
          </a:p>
          <a:p>
            <a:endParaRPr lang="pt-PT" dirty="0">
              <a:solidFill>
                <a:schemeClr val="bg1"/>
              </a:solidFill>
            </a:endParaRPr>
          </a:p>
          <a:p>
            <a:endParaRPr lang="pt-PT" dirty="0">
              <a:solidFill>
                <a:schemeClr val="bg1"/>
              </a:solidFill>
            </a:endParaRPr>
          </a:p>
          <a:p>
            <a:r>
              <a:rPr lang="pt-PT" dirty="0">
                <a:solidFill>
                  <a:schemeClr val="bg1"/>
                </a:solidFill>
              </a:rPr>
              <a:t>24</a:t>
            </a:r>
          </a:p>
          <a:p>
            <a:endParaRPr lang="pt-PT" dirty="0">
              <a:solidFill>
                <a:schemeClr val="bg1"/>
              </a:solidFill>
            </a:endParaRPr>
          </a:p>
          <a:p>
            <a:endParaRPr lang="pt-PT" dirty="0">
              <a:solidFill>
                <a:schemeClr val="bg1"/>
              </a:solidFill>
            </a:endParaRPr>
          </a:p>
          <a:p>
            <a:r>
              <a:rPr lang="pt-PT" dirty="0">
                <a:solidFill>
                  <a:schemeClr val="bg1"/>
                </a:solidFill>
              </a:rPr>
              <a:t>25</a:t>
            </a:r>
          </a:p>
          <a:p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925C557E-944B-4EB1-B5AB-A18717A415D6}"/>
              </a:ext>
            </a:extLst>
          </p:cNvPr>
          <p:cNvSpPr txBox="1"/>
          <p:nvPr/>
        </p:nvSpPr>
        <p:spPr>
          <a:xfrm>
            <a:off x="306189" y="783532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Grupo 6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B5DD8E5-702A-47FB-85A6-D55B70086193}"/>
              </a:ext>
            </a:extLst>
          </p:cNvPr>
          <p:cNvSpPr/>
          <p:nvPr/>
        </p:nvSpPr>
        <p:spPr>
          <a:xfrm>
            <a:off x="682997" y="5711563"/>
            <a:ext cx="243191" cy="22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3BF88DF0-973B-4C02-AAA9-2DB9D3D4CFF5}"/>
              </a:ext>
            </a:extLst>
          </p:cNvPr>
          <p:cNvSpPr txBox="1"/>
          <p:nvPr/>
        </p:nvSpPr>
        <p:spPr>
          <a:xfrm>
            <a:off x="1061615" y="5638765"/>
            <a:ext cx="167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Origem de água</a:t>
            </a:r>
          </a:p>
        </p:txBody>
      </p:sp>
    </p:spTree>
    <p:extLst>
      <p:ext uri="{BB962C8B-B14F-4D97-AF65-F5344CB8AC3E}">
        <p14:creationId xmlns:p14="http://schemas.microsoft.com/office/powerpoint/2010/main" val="2938083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D63D0D20-967D-4687-80D8-7C69D6BAE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6273" y="284721"/>
            <a:ext cx="8541917" cy="6340843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0C882452-5297-4F42-ADA5-71E4925C83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05" t="1655" r="5496" b="9415"/>
          <a:stretch/>
        </p:blipFill>
        <p:spPr>
          <a:xfrm>
            <a:off x="2863368" y="193794"/>
            <a:ext cx="9186794" cy="60988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0763" y="626469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Grupo 7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50" t="93939" r="-400" b="3061"/>
          <a:stretch/>
        </p:blipFill>
        <p:spPr bwMode="auto">
          <a:xfrm>
            <a:off x="311868" y="5310341"/>
            <a:ext cx="1359408" cy="29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11044999" y="3027964"/>
            <a:ext cx="243191" cy="22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561FD17-0528-4D01-BAA0-FFAACF458C68}"/>
              </a:ext>
            </a:extLst>
          </p:cNvPr>
          <p:cNvSpPr/>
          <p:nvPr/>
        </p:nvSpPr>
        <p:spPr>
          <a:xfrm>
            <a:off x="578461" y="6007795"/>
            <a:ext cx="243191" cy="22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2A37C91-D0CF-415A-8B71-F919B16B98C5}"/>
              </a:ext>
            </a:extLst>
          </p:cNvPr>
          <p:cNvSpPr txBox="1"/>
          <p:nvPr/>
        </p:nvSpPr>
        <p:spPr>
          <a:xfrm>
            <a:off x="312368" y="6267045"/>
            <a:ext cx="167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Origem de água</a:t>
            </a:r>
          </a:p>
        </p:txBody>
      </p:sp>
      <p:sp>
        <p:nvSpPr>
          <p:cNvPr id="12" name="Paralelogramo 11">
            <a:extLst>
              <a:ext uri="{FF2B5EF4-FFF2-40B4-BE49-F238E27FC236}">
                <a16:creationId xmlns:a16="http://schemas.microsoft.com/office/drawing/2014/main" id="{80DF99AC-423C-4DCC-AE39-82AB6D003A64}"/>
              </a:ext>
            </a:extLst>
          </p:cNvPr>
          <p:cNvSpPr/>
          <p:nvPr/>
        </p:nvSpPr>
        <p:spPr>
          <a:xfrm rot="874809">
            <a:off x="2861213" y="1699272"/>
            <a:ext cx="8291389" cy="3809660"/>
          </a:xfrm>
          <a:custGeom>
            <a:avLst/>
            <a:gdLst>
              <a:gd name="connsiteX0" fmla="*/ 0 w 8982834"/>
              <a:gd name="connsiteY0" fmla="*/ 3751028 h 3751028"/>
              <a:gd name="connsiteX1" fmla="*/ 241341 w 8982834"/>
              <a:gd name="connsiteY1" fmla="*/ 0 h 3751028"/>
              <a:gd name="connsiteX2" fmla="*/ 8982834 w 8982834"/>
              <a:gd name="connsiteY2" fmla="*/ 0 h 3751028"/>
              <a:gd name="connsiteX3" fmla="*/ 8741493 w 8982834"/>
              <a:gd name="connsiteY3" fmla="*/ 3751028 h 3751028"/>
              <a:gd name="connsiteX4" fmla="*/ 0 w 8982834"/>
              <a:gd name="connsiteY4" fmla="*/ 3751028 h 3751028"/>
              <a:gd name="connsiteX0" fmla="*/ 3907 w 8741493"/>
              <a:gd name="connsiteY0" fmla="*/ 3357438 h 3751028"/>
              <a:gd name="connsiteX1" fmla="*/ 0 w 8741493"/>
              <a:gd name="connsiteY1" fmla="*/ 0 h 3751028"/>
              <a:gd name="connsiteX2" fmla="*/ 8741493 w 8741493"/>
              <a:gd name="connsiteY2" fmla="*/ 0 h 3751028"/>
              <a:gd name="connsiteX3" fmla="*/ 8500152 w 8741493"/>
              <a:gd name="connsiteY3" fmla="*/ 3751028 h 3751028"/>
              <a:gd name="connsiteX4" fmla="*/ 3907 w 8741493"/>
              <a:gd name="connsiteY4" fmla="*/ 3357438 h 3751028"/>
              <a:gd name="connsiteX0" fmla="*/ 3907 w 8500152"/>
              <a:gd name="connsiteY0" fmla="*/ 3357438 h 3751028"/>
              <a:gd name="connsiteX1" fmla="*/ 0 w 8500152"/>
              <a:gd name="connsiteY1" fmla="*/ 0 h 3751028"/>
              <a:gd name="connsiteX2" fmla="*/ 8389063 w 8500152"/>
              <a:gd name="connsiteY2" fmla="*/ 564084 h 3751028"/>
              <a:gd name="connsiteX3" fmla="*/ 8500152 w 8500152"/>
              <a:gd name="connsiteY3" fmla="*/ 3751028 h 3751028"/>
              <a:gd name="connsiteX4" fmla="*/ 3907 w 8500152"/>
              <a:gd name="connsiteY4" fmla="*/ 3357438 h 3751028"/>
              <a:gd name="connsiteX0" fmla="*/ 3907 w 8516802"/>
              <a:gd name="connsiteY0" fmla="*/ 3357438 h 3751028"/>
              <a:gd name="connsiteX1" fmla="*/ 0 w 8516802"/>
              <a:gd name="connsiteY1" fmla="*/ 0 h 3751028"/>
              <a:gd name="connsiteX2" fmla="*/ 8516802 w 8516802"/>
              <a:gd name="connsiteY2" fmla="*/ 575425 h 3751028"/>
              <a:gd name="connsiteX3" fmla="*/ 8500152 w 8516802"/>
              <a:gd name="connsiteY3" fmla="*/ 3751028 h 3751028"/>
              <a:gd name="connsiteX4" fmla="*/ 3907 w 8516802"/>
              <a:gd name="connsiteY4" fmla="*/ 3357438 h 3751028"/>
              <a:gd name="connsiteX0" fmla="*/ 3907 w 8516802"/>
              <a:gd name="connsiteY0" fmla="*/ 3357438 h 3751028"/>
              <a:gd name="connsiteX1" fmla="*/ 0 w 8516802"/>
              <a:gd name="connsiteY1" fmla="*/ 0 h 3751028"/>
              <a:gd name="connsiteX2" fmla="*/ 5594174 w 8516802"/>
              <a:gd name="connsiteY2" fmla="*/ 389433 h 3751028"/>
              <a:gd name="connsiteX3" fmla="*/ 8516802 w 8516802"/>
              <a:gd name="connsiteY3" fmla="*/ 575425 h 3751028"/>
              <a:gd name="connsiteX4" fmla="*/ 8500152 w 8516802"/>
              <a:gd name="connsiteY4" fmla="*/ 3751028 h 3751028"/>
              <a:gd name="connsiteX5" fmla="*/ 3907 w 8516802"/>
              <a:gd name="connsiteY5" fmla="*/ 3357438 h 3751028"/>
              <a:gd name="connsiteX0" fmla="*/ 3907 w 8516802"/>
              <a:gd name="connsiteY0" fmla="*/ 3357438 h 3751028"/>
              <a:gd name="connsiteX1" fmla="*/ 0 w 8516802"/>
              <a:gd name="connsiteY1" fmla="*/ 0 h 3751028"/>
              <a:gd name="connsiteX2" fmla="*/ 5576802 w 8516802"/>
              <a:gd name="connsiteY2" fmla="*/ 322645 h 3751028"/>
              <a:gd name="connsiteX3" fmla="*/ 8516802 w 8516802"/>
              <a:gd name="connsiteY3" fmla="*/ 575425 h 3751028"/>
              <a:gd name="connsiteX4" fmla="*/ 8500152 w 8516802"/>
              <a:gd name="connsiteY4" fmla="*/ 3751028 h 3751028"/>
              <a:gd name="connsiteX5" fmla="*/ 3907 w 8516802"/>
              <a:gd name="connsiteY5" fmla="*/ 3357438 h 3751028"/>
              <a:gd name="connsiteX0" fmla="*/ 548546 w 8516802"/>
              <a:gd name="connsiteY0" fmla="*/ 2984021 h 3751028"/>
              <a:gd name="connsiteX1" fmla="*/ 0 w 8516802"/>
              <a:gd name="connsiteY1" fmla="*/ 0 h 3751028"/>
              <a:gd name="connsiteX2" fmla="*/ 5576802 w 8516802"/>
              <a:gd name="connsiteY2" fmla="*/ 322645 h 3751028"/>
              <a:gd name="connsiteX3" fmla="*/ 8516802 w 8516802"/>
              <a:gd name="connsiteY3" fmla="*/ 575425 h 3751028"/>
              <a:gd name="connsiteX4" fmla="*/ 8500152 w 8516802"/>
              <a:gd name="connsiteY4" fmla="*/ 3751028 h 3751028"/>
              <a:gd name="connsiteX5" fmla="*/ 548546 w 8516802"/>
              <a:gd name="connsiteY5" fmla="*/ 2984021 h 3751028"/>
              <a:gd name="connsiteX0" fmla="*/ 323133 w 8291389"/>
              <a:gd name="connsiteY0" fmla="*/ 3042653 h 3809660"/>
              <a:gd name="connsiteX1" fmla="*/ 0 w 8291389"/>
              <a:gd name="connsiteY1" fmla="*/ 0 h 3809660"/>
              <a:gd name="connsiteX2" fmla="*/ 5351389 w 8291389"/>
              <a:gd name="connsiteY2" fmla="*/ 381277 h 3809660"/>
              <a:gd name="connsiteX3" fmla="*/ 8291389 w 8291389"/>
              <a:gd name="connsiteY3" fmla="*/ 634057 h 3809660"/>
              <a:gd name="connsiteX4" fmla="*/ 8274739 w 8291389"/>
              <a:gd name="connsiteY4" fmla="*/ 3809660 h 3809660"/>
              <a:gd name="connsiteX5" fmla="*/ 323133 w 8291389"/>
              <a:gd name="connsiteY5" fmla="*/ 3042653 h 3809660"/>
              <a:gd name="connsiteX0" fmla="*/ 233132 w 8291389"/>
              <a:gd name="connsiteY0" fmla="*/ 3039323 h 3809660"/>
              <a:gd name="connsiteX1" fmla="*/ 0 w 8291389"/>
              <a:gd name="connsiteY1" fmla="*/ 0 h 3809660"/>
              <a:gd name="connsiteX2" fmla="*/ 5351389 w 8291389"/>
              <a:gd name="connsiteY2" fmla="*/ 381277 h 3809660"/>
              <a:gd name="connsiteX3" fmla="*/ 8291389 w 8291389"/>
              <a:gd name="connsiteY3" fmla="*/ 634057 h 3809660"/>
              <a:gd name="connsiteX4" fmla="*/ 8274739 w 8291389"/>
              <a:gd name="connsiteY4" fmla="*/ 3809660 h 3809660"/>
              <a:gd name="connsiteX5" fmla="*/ 233132 w 8291389"/>
              <a:gd name="connsiteY5" fmla="*/ 3039323 h 3809660"/>
              <a:gd name="connsiteX0" fmla="*/ 233132 w 8291389"/>
              <a:gd name="connsiteY0" fmla="*/ 3039323 h 3809660"/>
              <a:gd name="connsiteX1" fmla="*/ 0 w 8291389"/>
              <a:gd name="connsiteY1" fmla="*/ 0 h 3809660"/>
              <a:gd name="connsiteX2" fmla="*/ 5351389 w 8291389"/>
              <a:gd name="connsiteY2" fmla="*/ 381277 h 3809660"/>
              <a:gd name="connsiteX3" fmla="*/ 8291389 w 8291389"/>
              <a:gd name="connsiteY3" fmla="*/ 634057 h 3809660"/>
              <a:gd name="connsiteX4" fmla="*/ 8274739 w 8291389"/>
              <a:gd name="connsiteY4" fmla="*/ 3809660 h 3809660"/>
              <a:gd name="connsiteX5" fmla="*/ 233132 w 8291389"/>
              <a:gd name="connsiteY5" fmla="*/ 3039323 h 380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91389" h="3809660">
                <a:moveTo>
                  <a:pt x="233132" y="3039323"/>
                </a:moveTo>
                <a:lnTo>
                  <a:pt x="0" y="0"/>
                </a:lnTo>
                <a:lnTo>
                  <a:pt x="5351389" y="381277"/>
                </a:lnTo>
                <a:lnTo>
                  <a:pt x="8291389" y="634057"/>
                </a:lnTo>
                <a:lnTo>
                  <a:pt x="8274739" y="3809660"/>
                </a:lnTo>
                <a:lnTo>
                  <a:pt x="233132" y="3039323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93175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4A29CD9-6FE4-4ABA-9FB2-A254DD147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854" y="110202"/>
            <a:ext cx="7864522" cy="663759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74A36BB-3D0F-44A9-9AAB-BA7CB2F33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50" t="93939" r="-400" b="3061"/>
          <a:stretch/>
        </p:blipFill>
        <p:spPr bwMode="auto">
          <a:xfrm>
            <a:off x="286088" y="6233368"/>
            <a:ext cx="1359408" cy="29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E9993FC-22FA-4131-83AC-5F0303D5AA7F}"/>
              </a:ext>
            </a:extLst>
          </p:cNvPr>
          <p:cNvSpPr txBox="1"/>
          <p:nvPr/>
        </p:nvSpPr>
        <p:spPr>
          <a:xfrm>
            <a:off x="732799" y="332024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GRUPO 8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35A7AFC-06BE-4DE3-A519-20D0B9A085A6}"/>
              </a:ext>
            </a:extLst>
          </p:cNvPr>
          <p:cNvSpPr/>
          <p:nvPr/>
        </p:nvSpPr>
        <p:spPr>
          <a:xfrm>
            <a:off x="8593992" y="5669208"/>
            <a:ext cx="243191" cy="22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Picture 61">
            <a:extLst>
              <a:ext uri="{FF2B5EF4-FFF2-40B4-BE49-F238E27FC236}">
                <a16:creationId xmlns:a16="http://schemas.microsoft.com/office/drawing/2014/main" id="{7F304C3D-7593-4D8F-A542-699C3CA5D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469" y="1149083"/>
            <a:ext cx="6723916" cy="4540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9726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118</Words>
  <Application>Microsoft Office PowerPoint</Application>
  <PresentationFormat>Ecrã Panorâmico</PresentationFormat>
  <Paragraphs>46</Paragraphs>
  <Slides>9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Tema do Office</vt:lpstr>
      <vt:lpstr>Turma de 2ª feira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Maria Cameira</dc:creator>
  <cp:lastModifiedBy>Rosário Cameira</cp:lastModifiedBy>
  <cp:revision>33</cp:revision>
  <cp:lastPrinted>2017-11-13T17:35:02Z</cp:lastPrinted>
  <dcterms:created xsi:type="dcterms:W3CDTF">2017-11-12T12:15:10Z</dcterms:created>
  <dcterms:modified xsi:type="dcterms:W3CDTF">2020-11-26T16:03:22Z</dcterms:modified>
</cp:coreProperties>
</file>